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2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3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4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5.xml" ContentType="application/vnd.openxmlformats-officedocument.them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theme/theme6.xml" ContentType="application/vnd.openxmlformats-officedocument.them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theme/theme7.xml" ContentType="application/vnd.openxmlformats-officedocument.them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theme/theme8.xml" ContentType="application/vnd.openxmlformats-officedocument.them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theme/theme9.xml" ContentType="application/vnd.openxmlformats-officedocument.them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theme/theme10.xml" ContentType="application/vnd.openxmlformats-officedocument.them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theme/theme11.xml" ContentType="application/vnd.openxmlformats-officedocument.them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theme/theme12.xml" ContentType="application/vnd.openxmlformats-officedocument.them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heme/theme13.xml" ContentType="application/vnd.openxmlformats-officedocument.theme+xml"/>
  <Override PartName="/ppt/theme/theme14.xml" ContentType="application/vnd.openxmlformats-officedocument.theme+xml"/>
  <Override PartName="/ppt/tags/tag153.xml" ContentType="application/vnd.openxmlformats-officedocument.presentationml.tags+xml"/>
  <Override PartName="/ppt/notesSlides/notesSlide1.xml" ContentType="application/vnd.openxmlformats-officedocument.presentationml.notesSlide+xml"/>
  <Override PartName="/ppt/tags/tag154.xml" ContentType="application/vnd.openxmlformats-officedocument.presentationml.tags+xml"/>
  <Override PartName="/ppt/notesSlides/notesSlide2.xml" ContentType="application/vnd.openxmlformats-officedocument.presentationml.notesSlide+xml"/>
  <Override PartName="/ppt/tags/tag155.xml" ContentType="application/vnd.openxmlformats-officedocument.presentationml.tags+xml"/>
  <Override PartName="/ppt/notesSlides/notesSlide3.xml" ContentType="application/vnd.openxmlformats-officedocument.presentationml.notesSlide+xml"/>
  <Override PartName="/ppt/tags/tag156.xml" ContentType="application/vnd.openxmlformats-officedocument.presentationml.tags+xml"/>
  <Override PartName="/ppt/notesSlides/notesSlide4.xml" ContentType="application/vnd.openxmlformats-officedocument.presentationml.notesSlide+xml"/>
  <Override PartName="/ppt/tags/tag157.xml" ContentType="application/vnd.openxmlformats-officedocument.presentationml.tags+xml"/>
  <Override PartName="/ppt/notesSlides/notesSlide5.xml" ContentType="application/vnd.openxmlformats-officedocument.presentationml.notesSlide+xml"/>
  <Override PartName="/ppt/tags/tag158.xml" ContentType="application/vnd.openxmlformats-officedocument.presentationml.tags+xml"/>
  <Override PartName="/ppt/notesSlides/notesSlide6.xml" ContentType="application/vnd.openxmlformats-officedocument.presentationml.notesSlide+xml"/>
  <Override PartName="/ppt/tags/tag159.xml" ContentType="application/vnd.openxmlformats-officedocument.presentationml.tags+xml"/>
  <Override PartName="/ppt/notesSlides/notesSlide7.xml" ContentType="application/vnd.openxmlformats-officedocument.presentationml.notesSlide+xml"/>
  <Override PartName="/ppt/tags/tag160.xml" ContentType="application/vnd.openxmlformats-officedocument.presentationml.tags+xml"/>
  <Override PartName="/ppt/notesSlides/notesSlide8.xml" ContentType="application/vnd.openxmlformats-officedocument.presentationml.notesSlide+xml"/>
  <Override PartName="/ppt/tags/tag161.xml" ContentType="application/vnd.openxmlformats-officedocument.presentationml.tags+xml"/>
  <Override PartName="/ppt/notesSlides/notesSlide9.xml" ContentType="application/vnd.openxmlformats-officedocument.presentationml.notesSlide+xml"/>
  <Override PartName="/ppt/tags/tag162.xml" ContentType="application/vnd.openxmlformats-officedocument.presentationml.tags+xml"/>
  <Override PartName="/ppt/notesSlides/notesSlide10.xml" ContentType="application/vnd.openxmlformats-officedocument.presentationml.notesSlide+xml"/>
  <Override PartName="/ppt/tags/tag163.xml" ContentType="application/vnd.openxmlformats-officedocument.presentationml.tags+xml"/>
  <Override PartName="/ppt/notesSlides/notesSlide11.xml" ContentType="application/vnd.openxmlformats-officedocument.presentationml.notesSlide+xml"/>
  <Override PartName="/ppt/tags/tag164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32" r:id="rId2"/>
    <p:sldMasterId id="2147483792" r:id="rId3"/>
    <p:sldMasterId id="2147483854" r:id="rId4"/>
    <p:sldMasterId id="2147483924" r:id="rId5"/>
    <p:sldMasterId id="2147483984" r:id="rId6"/>
    <p:sldMasterId id="2147484044" r:id="rId7"/>
    <p:sldMasterId id="2147484114" r:id="rId8"/>
    <p:sldMasterId id="2147484174" r:id="rId9"/>
    <p:sldMasterId id="2147484234" r:id="rId10"/>
    <p:sldMasterId id="2147484304" r:id="rId11"/>
    <p:sldMasterId id="2147484364" r:id="rId12"/>
  </p:sldMasterIdLst>
  <p:notesMasterIdLst>
    <p:notesMasterId r:id="rId31"/>
  </p:notesMasterIdLst>
  <p:handoutMasterIdLst>
    <p:handoutMasterId r:id="rId32"/>
  </p:handoutMasterIdLst>
  <p:sldIdLst>
    <p:sldId id="256" r:id="rId13"/>
    <p:sldId id="644" r:id="rId14"/>
    <p:sldId id="616" r:id="rId15"/>
    <p:sldId id="995" r:id="rId16"/>
    <p:sldId id="1060" r:id="rId17"/>
    <p:sldId id="508" r:id="rId18"/>
    <p:sldId id="645" r:id="rId19"/>
    <p:sldId id="647" r:id="rId20"/>
    <p:sldId id="1066" r:id="rId21"/>
    <p:sldId id="1053" r:id="rId22"/>
    <p:sldId id="1055" r:id="rId23"/>
    <p:sldId id="1054" r:id="rId24"/>
    <p:sldId id="1059" r:id="rId25"/>
    <p:sldId id="609" r:id="rId26"/>
    <p:sldId id="1061" r:id="rId27"/>
    <p:sldId id="1062" r:id="rId28"/>
    <p:sldId id="1063" r:id="rId29"/>
    <p:sldId id="10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3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0" d="100"/>
          <a:sy n="60" d="100"/>
        </p:scale>
        <p:origin x="912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506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BA8189-9A05-4AD9-A0E0-20188566AF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B94FB-B5F9-4B7F-873F-9AB164ACDC68}" type="datetime1">
              <a:rPr lang="es-CO" smtClean="0"/>
              <a:t>3/09/2023</a:t>
            </a:fld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B11916-C0A3-4363-A366-28C1DB1D2A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F16BA-062E-451B-A7A7-7F8AAAEA417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69106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FF62C-25B4-4A4B-BE34-80A0F3FB4D09}" type="datetime1">
              <a:rPr lang="es-CO" smtClean="0"/>
              <a:t>3/09/2023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0A002-EB92-4865-9F65-F983EA6E80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887933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Agenda </a:t>
            </a:r>
            <a:r>
              <a:rPr lang="es-ES" dirty="0" err="1"/>
              <a:t>pictures</a:t>
            </a:r>
            <a:endParaRPr lang="es-E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F90484-254A-49CD-8F59-4BEA5C5B5FF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BB84B00-4D53-42C9-8B0B-D143855BFF97}" type="datetime1">
              <a:rPr lang="es-CO" smtClean="0"/>
              <a:t>3/09/2023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6241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Data Pie Chart Comparison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Graphik" panose="020B0503030202060203" pitchFamily="34" charset="0"/>
                <a:ea typeface="+mn-ea"/>
                <a:cs typeface="+mn-cs"/>
              </a:rPr>
              <a:t>Percentage Detail Bar Graph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13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A3E70-0B89-4623-A3C3-C220C76DA49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6357" y="4715907"/>
            <a:ext cx="4984962" cy="44677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Three Key Points </a:t>
            </a:r>
            <a:r>
              <a:rPr lang="de-DE" dirty="0"/>
              <a:t>Graphic</a:t>
            </a:r>
            <a:r>
              <a:rPr lang="en-US" dirty="0"/>
              <a:t> Comparison Text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69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Agenda </a:t>
            </a:r>
            <a:r>
              <a:rPr lang="es-ES" dirty="0" err="1"/>
              <a:t>pictures</a:t>
            </a:r>
            <a:endParaRPr lang="es-E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12CDB2-EBB4-460D-B0AE-401AE413D5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DE808CE-6CEA-454F-8B8B-B2ACA56BD97A}" type="datetime1">
              <a:rPr lang="es-CO" smtClean="0"/>
              <a:t>3/09/2023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196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A4D1B-D155-4043-8227-1C363809B206}" type="slidenum">
              <a:rPr lang="en-US" smtClean="0"/>
              <a:t>3</a:t>
            </a:fld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686C17-D47E-4D5D-BB82-6CF72FC2C0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C2BF958-E8B6-461C-9FCB-E5E755D0782D}" type="datetime1">
              <a:rPr lang="es-CO" smtClean="0"/>
              <a:t>3/09/2023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093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Key Points Text Picture </a:t>
            </a:r>
            <a:r>
              <a:rPr lang="de-DE" dirty="0"/>
              <a:t>Cool speed action skateboard virtual reality future technology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</a:t>
            </a:fld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42E33E-E543-4004-825E-1F0532CF4E1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3E36983-7CBC-4BD7-A780-56A8D5325C9C}" type="datetime1">
              <a:rPr lang="es-CO" smtClean="0"/>
              <a:t>3/09/2023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45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Agenda </a:t>
            </a:r>
            <a:r>
              <a:rPr lang="es-ES" dirty="0" err="1"/>
              <a:t>pictures</a:t>
            </a:r>
            <a:endParaRPr lang="es-E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12CDB2-EBB4-460D-B0AE-401AE413D5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DE808CE-6CEA-454F-8B8B-B2ACA56BD97A}" type="datetime1">
              <a:rPr lang="es-CO" smtClean="0"/>
              <a:t>3/09/2023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914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Four Key Points Digital, screenshot, computer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602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Agenda </a:t>
            </a:r>
            <a:r>
              <a:rPr lang="es-ES" dirty="0" err="1"/>
              <a:t>pictures</a:t>
            </a:r>
            <a:endParaRPr lang="es-ES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12CDB2-EBB4-460D-B0AE-401AE413D5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DE808CE-6CEA-454F-8B8B-B2ACA56BD97A}" type="datetime1">
              <a:rPr lang="es-CO" smtClean="0"/>
              <a:t>3/09/2023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44749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Histogram Bar graph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77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Histogram Bar graph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62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Histogram Bar graph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2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sv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0.jpeg"/><Relationship Id="rId12" Type="http://schemas.openxmlformats.org/officeDocument/2006/relationships/image" Target="../media/image65.svg"/><Relationship Id="rId2" Type="http://schemas.openxmlformats.org/officeDocument/2006/relationships/tags" Target="../tags/tag2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20.emf"/><Relationship Id="rId10" Type="http://schemas.openxmlformats.org/officeDocument/2006/relationships/image" Target="../media/image63.sv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62.pn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46.png"/><Relationship Id="rId2" Type="http://schemas.openxmlformats.org/officeDocument/2006/relationships/tags" Target="../tags/tag3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8.png"/><Relationship Id="rId2" Type="http://schemas.openxmlformats.org/officeDocument/2006/relationships/tags" Target="../tags/tag3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8.png"/><Relationship Id="rId2" Type="http://schemas.openxmlformats.org/officeDocument/2006/relationships/tags" Target="../tags/tag3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svg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60.jpeg"/><Relationship Id="rId12" Type="http://schemas.openxmlformats.org/officeDocument/2006/relationships/image" Target="../media/image65.svg"/><Relationship Id="rId2" Type="http://schemas.openxmlformats.org/officeDocument/2006/relationships/tags" Target="../tags/tag38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20.emf"/><Relationship Id="rId10" Type="http://schemas.openxmlformats.org/officeDocument/2006/relationships/image" Target="../media/image63.sv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62.png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5.png"/><Relationship Id="rId2" Type="http://schemas.openxmlformats.org/officeDocument/2006/relationships/tags" Target="../tags/tag4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4.png"/><Relationship Id="rId2" Type="http://schemas.openxmlformats.org/officeDocument/2006/relationships/tags" Target="../tags/tag4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4.png"/><Relationship Id="rId2" Type="http://schemas.openxmlformats.org/officeDocument/2006/relationships/tags" Target="../tags/tag4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5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22.jpeg"/><Relationship Id="rId12" Type="http://schemas.openxmlformats.org/officeDocument/2006/relationships/image" Target="../media/image27.svg"/><Relationship Id="rId2" Type="http://schemas.openxmlformats.org/officeDocument/2006/relationships/tags" Target="../tags/tag48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emf"/><Relationship Id="rId10" Type="http://schemas.openxmlformats.org/officeDocument/2006/relationships/image" Target="../media/image25.svg"/><Relationship Id="rId4" Type="http://schemas.openxmlformats.org/officeDocument/2006/relationships/oleObject" Target="../embeddings/oleObject33.bin"/><Relationship Id="rId9" Type="http://schemas.openxmlformats.org/officeDocument/2006/relationships/image" Target="../media/image24.png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52.xml"/><Relationship Id="rId7" Type="http://schemas.openxmlformats.org/officeDocument/2006/relationships/image" Target="../media/image21.png"/><Relationship Id="rId2" Type="http://schemas.openxmlformats.org/officeDocument/2006/relationships/tags" Target="../tags/tag5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4.xml"/><Relationship Id="rId9" Type="http://schemas.openxmlformats.org/officeDocument/2006/relationships/image" Target="../media/image32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3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32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6.bin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42.jpeg"/><Relationship Id="rId5" Type="http://schemas.openxmlformats.org/officeDocument/2006/relationships/image" Target="../media/image41.emf"/><Relationship Id="rId4" Type="http://schemas.openxmlformats.org/officeDocument/2006/relationships/oleObject" Target="../embeddings/oleObject38.bin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46.png"/><Relationship Id="rId2" Type="http://schemas.openxmlformats.org/officeDocument/2006/relationships/tags" Target="../tags/tag59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5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5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8.png"/><Relationship Id="rId2" Type="http://schemas.openxmlformats.org/officeDocument/2006/relationships/tags" Target="../tags/tag6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4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8.png"/><Relationship Id="rId2" Type="http://schemas.openxmlformats.org/officeDocument/2006/relationships/tags" Target="../tags/tag6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5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63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5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8.svg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60.jpeg"/><Relationship Id="rId12" Type="http://schemas.openxmlformats.org/officeDocument/2006/relationships/image" Target="../media/image65.svg"/><Relationship Id="rId2" Type="http://schemas.openxmlformats.org/officeDocument/2006/relationships/tags" Target="../tags/tag6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20.emf"/><Relationship Id="rId10" Type="http://schemas.openxmlformats.org/officeDocument/2006/relationships/image" Target="../media/image63.svg"/><Relationship Id="rId4" Type="http://schemas.openxmlformats.org/officeDocument/2006/relationships/oleObject" Target="../embeddings/oleObject45.bin"/><Relationship Id="rId9" Type="http://schemas.openxmlformats.org/officeDocument/2006/relationships/image" Target="../media/image62.png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6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6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6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46.png"/><Relationship Id="rId2" Type="http://schemas.openxmlformats.org/officeDocument/2006/relationships/tags" Target="../tags/tag69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6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6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6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48.png"/><Relationship Id="rId2" Type="http://schemas.openxmlformats.org/officeDocument/2006/relationships/tags" Target="../tags/tag71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6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48.png"/><Relationship Id="rId2" Type="http://schemas.openxmlformats.org/officeDocument/2006/relationships/tags" Target="../tags/tag7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5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73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5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0.bin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6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6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8.svg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60.jpeg"/><Relationship Id="rId12" Type="http://schemas.openxmlformats.org/officeDocument/2006/relationships/image" Target="../media/image65.svg"/><Relationship Id="rId2" Type="http://schemas.openxmlformats.org/officeDocument/2006/relationships/tags" Target="../tags/tag76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20.emf"/><Relationship Id="rId10" Type="http://schemas.openxmlformats.org/officeDocument/2006/relationships/image" Target="../media/image63.svg"/><Relationship Id="rId4" Type="http://schemas.openxmlformats.org/officeDocument/2006/relationships/oleObject" Target="../embeddings/oleObject52.bin"/><Relationship Id="rId9" Type="http://schemas.openxmlformats.org/officeDocument/2006/relationships/image" Target="../media/image62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5.png"/><Relationship Id="rId2" Type="http://schemas.openxmlformats.org/officeDocument/2006/relationships/tags" Target="../tags/tag79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4.bin"/><Relationship Id="rId4" Type="http://schemas.openxmlformats.org/officeDocument/2006/relationships/slideMaster" Target="../slideMasters/slideMaster7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4.png"/><Relationship Id="rId2" Type="http://schemas.openxmlformats.org/officeDocument/2006/relationships/tags" Target="../tags/tag81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5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4.png"/><Relationship Id="rId2" Type="http://schemas.openxmlformats.org/officeDocument/2006/relationships/tags" Target="../tags/tag82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4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83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7.bin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7.svg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22.jpeg"/><Relationship Id="rId12" Type="http://schemas.openxmlformats.org/officeDocument/2006/relationships/image" Target="../media/image27.svg"/><Relationship Id="rId2" Type="http://schemas.openxmlformats.org/officeDocument/2006/relationships/tags" Target="../tags/tag86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emf"/><Relationship Id="rId10" Type="http://schemas.openxmlformats.org/officeDocument/2006/relationships/image" Target="../media/image25.svg"/><Relationship Id="rId4" Type="http://schemas.openxmlformats.org/officeDocument/2006/relationships/oleObject" Target="../embeddings/oleObject59.bin"/><Relationship Id="rId9" Type="http://schemas.openxmlformats.org/officeDocument/2006/relationships/image" Target="../media/image24.png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60.bin"/><Relationship Id="rId4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90.xml"/><Relationship Id="rId7" Type="http://schemas.openxmlformats.org/officeDocument/2006/relationships/image" Target="../media/image21.png"/><Relationship Id="rId2" Type="http://schemas.openxmlformats.org/officeDocument/2006/relationships/tags" Target="../tags/tag89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7.xml"/><Relationship Id="rId9" Type="http://schemas.openxmlformats.org/officeDocument/2006/relationships/image" Target="../media/image32.png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91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32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62.bin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63.bin"/><Relationship Id="rId4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9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42.jpeg"/><Relationship Id="rId5" Type="http://schemas.openxmlformats.org/officeDocument/2006/relationships/image" Target="../media/image41.emf"/><Relationship Id="rId4" Type="http://schemas.openxmlformats.org/officeDocument/2006/relationships/oleObject" Target="../embeddings/oleObject64.bin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8.xml"/></Relationships>
</file>

<file path=ppt/slideLayouts/_rels/slideLayout451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46.png"/><Relationship Id="rId2" Type="http://schemas.openxmlformats.org/officeDocument/2006/relationships/tags" Target="../tags/tag9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6.bin"/><Relationship Id="rId4" Type="http://schemas.openxmlformats.org/officeDocument/2006/relationships/slideMaster" Target="../slideMasters/slideMaster8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8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8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7" Type="http://schemas.openxmlformats.org/officeDocument/2006/relationships/image" Target="../media/image48.png"/><Relationship Id="rId2" Type="http://schemas.openxmlformats.org/officeDocument/2006/relationships/tags" Target="../tags/tag99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4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7" Type="http://schemas.openxmlformats.org/officeDocument/2006/relationships/image" Target="../media/image48.png"/><Relationship Id="rId2" Type="http://schemas.openxmlformats.org/officeDocument/2006/relationships/tags" Target="../tags/tag100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5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8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01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5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9.bin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70.bin"/><Relationship Id="rId4" Type="http://schemas.openxmlformats.org/officeDocument/2006/relationships/slideMaster" Target="../slideMasters/slideMaster8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8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8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8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8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8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8.xml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8.svg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8.xml"/><Relationship Id="rId7" Type="http://schemas.openxmlformats.org/officeDocument/2006/relationships/image" Target="../media/image60.jpeg"/><Relationship Id="rId12" Type="http://schemas.openxmlformats.org/officeDocument/2006/relationships/image" Target="../media/image65.svg"/><Relationship Id="rId2" Type="http://schemas.openxmlformats.org/officeDocument/2006/relationships/tags" Target="../tags/tag104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20.emf"/><Relationship Id="rId10" Type="http://schemas.openxmlformats.org/officeDocument/2006/relationships/image" Target="../media/image63.svg"/><Relationship Id="rId4" Type="http://schemas.openxmlformats.org/officeDocument/2006/relationships/oleObject" Target="../embeddings/oleObject71.bin"/><Relationship Id="rId9" Type="http://schemas.openxmlformats.org/officeDocument/2006/relationships/image" Target="../media/image62.png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8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9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9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7" Type="http://schemas.openxmlformats.org/officeDocument/2006/relationships/image" Target="../media/image46.png"/><Relationship Id="rId2" Type="http://schemas.openxmlformats.org/officeDocument/2006/relationships/tags" Target="../tags/tag107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3.bin"/><Relationship Id="rId4" Type="http://schemas.openxmlformats.org/officeDocument/2006/relationships/slideMaster" Target="../slideMasters/slideMaster9.xml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9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9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2.jpeg"/><Relationship Id="rId12" Type="http://schemas.openxmlformats.org/officeDocument/2006/relationships/image" Target="../media/image27.svg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emf"/><Relationship Id="rId10" Type="http://schemas.openxmlformats.org/officeDocument/2006/relationships/image" Target="../media/image25.svg"/><Relationship Id="rId4" Type="http://schemas.openxmlformats.org/officeDocument/2006/relationships/oleObject" Target="../embeddings/oleObject7.bin"/><Relationship Id="rId9" Type="http://schemas.openxmlformats.org/officeDocument/2006/relationships/image" Target="../media/image24.png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9.xml"/></Relationships>
</file>

<file path=ppt/slideLayouts/_rels/slideLayout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9.xml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9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48.png"/><Relationship Id="rId2" Type="http://schemas.openxmlformats.org/officeDocument/2006/relationships/tags" Target="../tags/tag109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4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4.bin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9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48.png"/><Relationship Id="rId2" Type="http://schemas.openxmlformats.org/officeDocument/2006/relationships/tags" Target="../tags/tag110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5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5.bin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9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11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5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77.bin"/><Relationship Id="rId4" Type="http://schemas.openxmlformats.org/officeDocument/2006/relationships/slideMaster" Target="../slideMasters/slideMaster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9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9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9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9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9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9.xml"/></Relationships>
</file>

<file path=ppt/slideLayouts/_rels/slideLayout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8.svg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60.jpeg"/><Relationship Id="rId12" Type="http://schemas.openxmlformats.org/officeDocument/2006/relationships/image" Target="../media/image65.svg"/><Relationship Id="rId2" Type="http://schemas.openxmlformats.org/officeDocument/2006/relationships/tags" Target="../tags/tag114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20.emf"/><Relationship Id="rId10" Type="http://schemas.openxmlformats.org/officeDocument/2006/relationships/image" Target="../media/image63.svg"/><Relationship Id="rId4" Type="http://schemas.openxmlformats.org/officeDocument/2006/relationships/oleObject" Target="../embeddings/oleObject78.bin"/><Relationship Id="rId9" Type="http://schemas.openxmlformats.org/officeDocument/2006/relationships/image" Target="../media/image62.png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9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569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7" Type="http://schemas.openxmlformats.org/officeDocument/2006/relationships/image" Target="../media/image5.png"/><Relationship Id="rId2" Type="http://schemas.openxmlformats.org/officeDocument/2006/relationships/tags" Target="../tags/tag117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0.bin"/><Relationship Id="rId4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0.xml"/></Relationships>
</file>

<file path=ppt/slideLayouts/_rels/slideLayout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0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0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4.png"/><Relationship Id="rId2" Type="http://schemas.openxmlformats.org/officeDocument/2006/relationships/tags" Target="../tags/tag119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1.bin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0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4.png"/><Relationship Id="rId2" Type="http://schemas.openxmlformats.org/officeDocument/2006/relationships/tags" Target="../tags/tag120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2.bin"/></Relationships>
</file>

<file path=ppt/slideLayouts/_rels/slideLayout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14.xml"/><Relationship Id="rId7" Type="http://schemas.openxmlformats.org/officeDocument/2006/relationships/image" Target="../media/image21.png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32.png"/></Relationships>
</file>

<file path=ppt/slideLayouts/_rels/slideLayout5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21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3.bin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2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8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84.bin"/><Relationship Id="rId4" Type="http://schemas.openxmlformats.org/officeDocument/2006/relationships/slideMaster" Target="../slideMasters/slideMaster10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2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0.bin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0.xml"/></Relationships>
</file>

<file path=ppt/slideLayouts/_rels/slideLayout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22.jpeg"/><Relationship Id="rId12" Type="http://schemas.openxmlformats.org/officeDocument/2006/relationships/image" Target="../media/image27.svg"/><Relationship Id="rId2" Type="http://schemas.openxmlformats.org/officeDocument/2006/relationships/tags" Target="../tags/tag124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emf"/><Relationship Id="rId10" Type="http://schemas.openxmlformats.org/officeDocument/2006/relationships/image" Target="../media/image25.svg"/><Relationship Id="rId4" Type="http://schemas.openxmlformats.org/officeDocument/2006/relationships/oleObject" Target="../embeddings/oleObject85.bin"/><Relationship Id="rId9" Type="http://schemas.openxmlformats.org/officeDocument/2006/relationships/image" Target="../media/image24.png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Layouts/_rels/slideLayout620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86.bin"/><Relationship Id="rId4" Type="http://schemas.openxmlformats.org/officeDocument/2006/relationships/slideMaster" Target="../slideMasters/slideMaster10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0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128.xml"/><Relationship Id="rId7" Type="http://schemas.openxmlformats.org/officeDocument/2006/relationships/image" Target="../media/image21.png"/><Relationship Id="rId2" Type="http://schemas.openxmlformats.org/officeDocument/2006/relationships/tags" Target="../tags/tag127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87.bin"/><Relationship Id="rId4" Type="http://schemas.openxmlformats.org/officeDocument/2006/relationships/slideMaster" Target="../slideMasters/slideMaster10.xml"/><Relationship Id="rId9" Type="http://schemas.openxmlformats.org/officeDocument/2006/relationships/image" Target="../media/image32.png"/></Relationships>
</file>

<file path=ppt/slideLayouts/_rels/slideLayout6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29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32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88.bin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0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0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89.bin"/><Relationship Id="rId4" Type="http://schemas.openxmlformats.org/officeDocument/2006/relationships/slideMaster" Target="../slideMasters/slideMaster10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32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42.jpeg"/><Relationship Id="rId5" Type="http://schemas.openxmlformats.org/officeDocument/2006/relationships/image" Target="../media/image41.emf"/><Relationship Id="rId4" Type="http://schemas.openxmlformats.org/officeDocument/2006/relationships/oleObject" Target="../embeddings/oleObject90.bin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1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1.xml"/></Relationships>
</file>

<file path=ppt/slideLayouts/_rels/slideLayout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1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7" Type="http://schemas.openxmlformats.org/officeDocument/2006/relationships/image" Target="../media/image46.png"/><Relationship Id="rId2" Type="http://schemas.openxmlformats.org/officeDocument/2006/relationships/tags" Target="../tags/tag135.xml"/><Relationship Id="rId1" Type="http://schemas.openxmlformats.org/officeDocument/2006/relationships/vmlDrawing" Target="../drawings/vmlDrawing9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2.bin"/><Relationship Id="rId4" Type="http://schemas.openxmlformats.org/officeDocument/2006/relationships/slideMaster" Target="../slideMasters/slideMaster11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1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1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1.xml"/></Relationships>
</file>

<file path=ppt/slideLayouts/_rels/slideLayout6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1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7" Type="http://schemas.openxmlformats.org/officeDocument/2006/relationships/image" Target="../media/image48.png"/><Relationship Id="rId2" Type="http://schemas.openxmlformats.org/officeDocument/2006/relationships/tags" Target="../tags/tag137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4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3.bin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1.xml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7" Type="http://schemas.openxmlformats.org/officeDocument/2006/relationships/image" Target="../media/image48.png"/><Relationship Id="rId2" Type="http://schemas.openxmlformats.org/officeDocument/2006/relationships/tags" Target="../tags/tag138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5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4.bin"/></Relationships>
</file>

<file path=ppt/slideLayouts/_rels/slideLayout6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/Relationships>
</file>

<file path=ppt/slideLayouts/_rels/slideLayout6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5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5.bin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vmlDrawing" Target="../drawings/vmlDrawing9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96.bin"/><Relationship Id="rId4" Type="http://schemas.openxmlformats.org/officeDocument/2006/relationships/slideMaster" Target="../slideMasters/slideMaster1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1.xml"/></Relationships>
</file>

<file path=ppt/slideLayouts/_rels/slideLayout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/Relationships>
</file>

<file path=ppt/slideLayouts/_rels/slideLayout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11.xml"/></Relationships>
</file>

<file path=ppt/slideLayouts/_rels/slideLayout6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svg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.jpeg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2.bin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11.xml"/><Relationship Id="rId7" Type="http://schemas.openxmlformats.org/officeDocument/2006/relationships/image" Target="../media/image60.jpeg"/><Relationship Id="rId12" Type="http://schemas.openxmlformats.org/officeDocument/2006/relationships/image" Target="../media/image65.svg"/><Relationship Id="rId2" Type="http://schemas.openxmlformats.org/officeDocument/2006/relationships/tags" Target="../tags/tag142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20.emf"/><Relationship Id="rId10" Type="http://schemas.openxmlformats.org/officeDocument/2006/relationships/image" Target="../media/image63.svg"/><Relationship Id="rId4" Type="http://schemas.openxmlformats.org/officeDocument/2006/relationships/oleObject" Target="../embeddings/oleObject97.bin"/><Relationship Id="rId9" Type="http://schemas.openxmlformats.org/officeDocument/2006/relationships/image" Target="../media/image62.png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2.xml"/></Relationships>
</file>

<file path=ppt/slideLayouts/_rels/slideLayout6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2.xml"/></Relationships>
</file>

<file path=ppt/slideLayouts/_rels/slideLayout6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/Relationships>
</file>

<file path=ppt/slideLayouts/_rels/slideLayout697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7" Type="http://schemas.openxmlformats.org/officeDocument/2006/relationships/image" Target="../media/image46.png"/><Relationship Id="rId2" Type="http://schemas.openxmlformats.org/officeDocument/2006/relationships/tags" Target="../tags/tag145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9.bin"/><Relationship Id="rId4" Type="http://schemas.openxmlformats.org/officeDocument/2006/relationships/slideMaster" Target="../slideMasters/slideMaster12.xml"/></Relationships>
</file>

<file path=ppt/slideLayouts/_rels/slideLayout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6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2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2.xml"/></Relationships>
</file>

<file path=ppt/slideLayouts/_rels/slideLayout7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/Relationships>
</file>

<file path=ppt/slideLayouts/_rels/slideLayout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2.xml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7" Type="http://schemas.openxmlformats.org/officeDocument/2006/relationships/image" Target="../media/image48.png"/><Relationship Id="rId2" Type="http://schemas.openxmlformats.org/officeDocument/2006/relationships/tags" Target="../tags/tag147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4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0.bin"/></Relationships>
</file>

<file path=ppt/slideLayouts/_rels/slideLayout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2.xml"/></Relationships>
</file>

<file path=ppt/slideLayouts/_rels/slideLayout7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7" Type="http://schemas.openxmlformats.org/officeDocument/2006/relationships/image" Target="../media/image48.png"/><Relationship Id="rId2" Type="http://schemas.openxmlformats.org/officeDocument/2006/relationships/tags" Target="../tags/tag148.xml"/><Relationship Id="rId1" Type="http://schemas.openxmlformats.org/officeDocument/2006/relationships/vmlDrawing" Target="../drawings/vmlDrawing101.vml"/><Relationship Id="rId6" Type="http://schemas.openxmlformats.org/officeDocument/2006/relationships/image" Target="../media/image5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Layouts/_rels/slideLayout7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2.xml"/></Relationships>
</file>

<file path=ppt/slideLayouts/_rels/slideLayout7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2.xml"/><Relationship Id="rId2" Type="http://schemas.openxmlformats.org/officeDocument/2006/relationships/tags" Target="../tags/tag149.xml"/><Relationship Id="rId1" Type="http://schemas.openxmlformats.org/officeDocument/2006/relationships/vmlDrawing" Target="../drawings/vmlDrawing102.vml"/><Relationship Id="rId6" Type="http://schemas.openxmlformats.org/officeDocument/2006/relationships/image" Target="../media/image5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2.bin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720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vmlDrawing" Target="../drawings/vmlDrawing103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03.bin"/><Relationship Id="rId4" Type="http://schemas.openxmlformats.org/officeDocument/2006/relationships/slideMaster" Target="../slideMasters/slideMaster12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2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7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2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2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12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2.xml"/></Relationships>
</file>

<file path=ppt/slideLayouts/_rels/slideLayout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2.xml"/></Relationships>
</file>

<file path=ppt/slideLayouts/_rels/slideLayout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58.svg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8.emf"/><Relationship Id="rId3" Type="http://schemas.openxmlformats.org/officeDocument/2006/relationships/slideMaster" Target="../slideMasters/slideMaster12.xml"/><Relationship Id="rId7" Type="http://schemas.openxmlformats.org/officeDocument/2006/relationships/image" Target="../media/image60.jpeg"/><Relationship Id="rId12" Type="http://schemas.openxmlformats.org/officeDocument/2006/relationships/image" Target="../media/image65.svg"/><Relationship Id="rId2" Type="http://schemas.openxmlformats.org/officeDocument/2006/relationships/tags" Target="../tags/tag152.xml"/><Relationship Id="rId1" Type="http://schemas.openxmlformats.org/officeDocument/2006/relationships/vmlDrawing" Target="../drawings/vmlDrawing104.v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20.emf"/><Relationship Id="rId10" Type="http://schemas.openxmlformats.org/officeDocument/2006/relationships/image" Target="../media/image63.svg"/><Relationship Id="rId4" Type="http://schemas.openxmlformats.org/officeDocument/2006/relationships/oleObject" Target="../embeddings/oleObject104.bin"/><Relationship Id="rId9" Type="http://schemas.openxmlformats.org/officeDocument/2006/relationships/image" Target="../media/image62.png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12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46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2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8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8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12912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6370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3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9774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02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664527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4180584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85365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1034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662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3711249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07754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56347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378040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2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76903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59002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‹Nº›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202626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073779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40020503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AU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1867446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20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14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44932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608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177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95109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5406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289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83106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8629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F9AC08D-23A9-440E-BCB9-AA1E9877CC38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6878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28066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873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823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62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45338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AE987-0CE7-48FB-B26A-460268E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EBD3B-6168-44A0-AB95-8A4FCA744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9462B6-136D-46DC-AEF0-F4D4EC0B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B13A-8F03-46FF-BF66-92A1B023584D}" type="datetime1">
              <a:rPr lang="es-CO" smtClean="0"/>
              <a:t>3/09/2023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CEE710-A01A-4AC9-B3C6-4CA4A9787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8150D-38F0-4CCD-949D-5C78E4BF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969774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964012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6CAB57D-9E17-4ABF-AFAD-477F99B35F95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061506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BEF709-65B0-4934-8FDE-872498F7180C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875833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4478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E1536-F627-44FC-ABEF-930DF2590CC1}" type="datetime1">
              <a:rPr lang="es-CO" smtClean="0"/>
              <a:t>3/09/2023</a:t>
            </a:fld>
            <a:endParaRPr lang="de-DE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58152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DCDE077-ED17-4ECE-9342-0CD121A3BDED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138543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24062A2-17C1-4C92-8D77-8A14375BD7C2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31112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84DEAD9-D925-4B83-8B83-64BF5AC0BB23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22077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01086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79627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502703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36852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94021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588783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3977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7366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696098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429667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7131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25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130983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20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4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70313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58588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848855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7395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764994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636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6709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8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05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94870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37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2433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378316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3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129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474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97981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941767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6494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879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603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8070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743259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4889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95784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08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603061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244037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‹Nº›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984584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13406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9084777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AU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1606931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23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13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9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085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4894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55159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478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232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59722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418096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F9AC08D-23A9-440E-BCB9-AA1E9877CC38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8657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45659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296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05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10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87726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AE987-0CE7-48FB-B26A-460268E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EBD3B-6168-44A0-AB95-8A4FCA744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9462B6-136D-46DC-AEF0-F4D4EC0B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5664-B34C-4A40-9BF5-3C1036DA7274}" type="datetime1">
              <a:rPr lang="es-CO" smtClean="0"/>
              <a:t>3/09/2023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CEE710-A01A-4AC9-B3C6-4CA4A9787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8150D-38F0-4CCD-949D-5C78E4BF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374482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706080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82AEF13-9C68-4C4F-98ED-141E00977454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07146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209E19A-DA3A-426F-837D-25D755CF3BA0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0406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94259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071B9ED-C884-4E41-9C86-E5D951D06436}" type="datetime1">
              <a:rPr lang="es-CO" smtClean="0"/>
              <a:t>3/09/2023</a:t>
            </a:fld>
            <a:endParaRPr lang="de-DE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21701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DEAFDD9-9574-48FB-830B-196F77E185EE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42588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ED0AC4B-BDDB-4938-938E-1B685C59840D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109475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AD7F7A-BD66-41EE-8632-202DD3087FCC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2020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0447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84943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8720D23-8C5E-4FA0-86A0-295D2D3423B5}" type="datetime1">
              <a:rPr lang="es-CO" smtClean="0"/>
              <a:t>3/09/2023</a:t>
            </a:fld>
            <a:endParaRPr lang="es-CO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44316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1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8277411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900157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213261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20754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3702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0360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639165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830171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7750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8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909139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29349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5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4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02970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2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923334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923584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58475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6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102696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8522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21268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0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76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714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5918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4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21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6670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023317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91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2234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932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481457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761820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30079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2160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81486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1270653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20180228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127022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946318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630704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0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03746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301273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‹Nº›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65276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8811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291990555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105201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&amp;Sub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AU">
              <a:solidFill>
                <a:srgbClr val="000000">
                  <a:alpha val="50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85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4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2167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3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7949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272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4603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14" t="12668" r="21699" b="5752"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170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803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55543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0811AF-411E-438A-B928-099B625F75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09029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think-cell Folie" r:id="rId5" imgW="475" imgH="476" progId="TCLayout.ActiveDocument.1">
                  <p:embed/>
                </p:oleObj>
              </mc:Choice>
              <mc:Fallback>
                <p:oleObj name="think-cell Folie" r:id="rId5" imgW="475" imgH="47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0811AF-411E-438A-B928-099B625F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C0C71DE1-85B0-4AD4-9258-4208430903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88A736-D82D-4C57-A244-EA34E82B3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48452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25549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F9AC08D-23A9-440E-BCB9-AA1E9877CC38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320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4670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99812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44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13742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think-cell Folie" r:id="rId5" imgW="396" imgH="396" progId="TCLayout.ActiveDocument.1">
                  <p:embed/>
                </p:oleObj>
              </mc:Choice>
              <mc:Fallback>
                <p:oleObj name="think-cell Folie" r:id="rId5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87B5D3FF-B3FE-4676-98DF-7478720A524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3600" b="1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de-DE"/>
              <a:t>Presentation Title</a:t>
            </a:r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2D071D-C991-4A82-BED0-3557F90D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  <a:effectLst/>
        </p:spPr>
        <p:txBody>
          <a:bodyPr vert="horz" wrap="square" lIns="0" tIns="45720" rIns="0" bIns="0" rtlCol="0" anchor="t" anchorCtr="0">
            <a:normAutofit/>
          </a:bodyPr>
          <a:lstStyle>
            <a:lvl1pPr algn="l">
              <a:defRPr sz="3600" b="1" i="0" u="none" strike="noStrike">
                <a:solidFill>
                  <a:schemeClr val="tx1">
                    <a:lumMod val="100000"/>
                  </a:schemeClr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pic>
        <p:nvPicPr>
          <p:cNvPr id="12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6A9A27C-2B45-421C-A0A5-61B918D903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22"/>
          <a:stretch/>
        </p:blipFill>
        <p:spPr>
          <a:xfrm>
            <a:off x="371554" y="6418326"/>
            <a:ext cx="770415" cy="28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B53B1E-BFA6-4081-A089-835B3B61A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14" name="AMC_Footer">
            <a:extLst>
              <a:ext uri="{FF2B5EF4-FFF2-40B4-BE49-F238E27FC236}">
                <a16:creationId xmlns:a16="http://schemas.microsoft.com/office/drawing/2014/main" id="{2A346256-09C3-4BA7-BAA5-39A654AB8AE4}"/>
              </a:ext>
            </a:extLst>
          </p:cNvPr>
          <p:cNvSpPr txBox="1">
            <a:spLocks/>
          </p:cNvSpPr>
          <p:nvPr/>
        </p:nvSpPr>
        <p:spPr>
          <a:xfrm>
            <a:off x="1249991" y="6529169"/>
            <a:ext cx="8253742" cy="20637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78549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709B41C8-060A-4C19-AC1F-5252DB23DE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69281" y="0"/>
            <a:ext cx="4572000" cy="6858000"/>
          </a:xfrm>
          <a:ln>
            <a:noFill/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7E68B5D4-835E-4633-A696-91C2C22252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7E68B5D4-835E-4633-A696-91C2C22252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7">
            <a:extLst>
              <a:ext uri="{FF2B5EF4-FFF2-40B4-BE49-F238E27FC236}">
                <a16:creationId xmlns:a16="http://schemas.microsoft.com/office/drawing/2014/main" id="{4CC1A377-6F5B-4C91-9535-805DFB8A367E}"/>
              </a:ext>
            </a:extLst>
          </p:cNvPr>
          <p:cNvSpPr/>
          <p:nvPr/>
        </p:nvSpPr>
        <p:spPr>
          <a:xfrm>
            <a:off x="0" y="5706737"/>
            <a:ext cx="7557293" cy="1152851"/>
          </a:xfrm>
          <a:prstGeom prst="rect">
            <a:avLst/>
          </a:prstGeom>
          <a:solidFill>
            <a:srgbClr val="7500C0"/>
          </a:solidFill>
          <a:ln w="19050" cap="flat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E00FF"/>
                </a:solidFill>
                <a:prstDash val="sysDot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38F47FF-0475-41D8-95ED-46CD17305356}"/>
              </a:ext>
            </a:extLst>
          </p:cNvPr>
          <p:cNvSpPr/>
          <p:nvPr/>
        </p:nvSpPr>
        <p:spPr>
          <a:xfrm>
            <a:off x="0" y="0"/>
            <a:ext cx="7557293" cy="2277547"/>
          </a:xfrm>
          <a:prstGeom prst="rect">
            <a:avLst/>
          </a:prstGeom>
          <a:solidFill>
            <a:srgbClr val="7500C0"/>
          </a:solidFill>
          <a:ln w="19050" cap="flat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E00FF"/>
                </a:solidFill>
                <a:prstDash val="sysDot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E5689F8A-8F3F-4B96-A471-611398B21BD8}"/>
              </a:ext>
            </a:extLst>
          </p:cNvPr>
          <p:cNvSpPr/>
          <p:nvPr/>
        </p:nvSpPr>
        <p:spPr>
          <a:xfrm>
            <a:off x="4746134" y="1387899"/>
            <a:ext cx="281115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Heritage 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Town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Sings 		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Song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Reads 	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Book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Speaks 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Languages</a:t>
            </a:r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85AFFAC6-D42B-4D82-BF7D-4EFFFCAE04FE}"/>
              </a:ext>
            </a:extLst>
          </p:cNvPr>
          <p:cNvSpPr/>
          <p:nvPr/>
        </p:nvSpPr>
        <p:spPr>
          <a:xfrm>
            <a:off x="394618" y="1849564"/>
            <a:ext cx="18849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>
                <a:solidFill>
                  <a:prstClr val="white"/>
                </a:solidFill>
                <a:latin typeface="Graphik Black" panose="020B0A03030202060203" pitchFamily="34" charset="0"/>
              </a:rPr>
              <a:t>Team Name</a:t>
            </a:r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591112E1-9529-48A2-BF72-F3A2CD8BF665}"/>
              </a:ext>
            </a:extLst>
          </p:cNvPr>
          <p:cNvSpPr/>
          <p:nvPr/>
        </p:nvSpPr>
        <p:spPr>
          <a:xfrm>
            <a:off x="1154941" y="6090891"/>
            <a:ext cx="41197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Skills</a:t>
            </a:r>
          </a:p>
        </p:txBody>
      </p:sp>
      <p:sp>
        <p:nvSpPr>
          <p:cNvPr id="48" name="Freeform 29">
            <a:extLst>
              <a:ext uri="{FF2B5EF4-FFF2-40B4-BE49-F238E27FC236}">
                <a16:creationId xmlns:a16="http://schemas.microsoft.com/office/drawing/2014/main" id="{F24E3DA2-8256-468B-A6BB-94E125B539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591" y="5734984"/>
            <a:ext cx="255630" cy="343698"/>
          </a:xfrm>
          <a:custGeom>
            <a:avLst/>
            <a:gdLst>
              <a:gd name="T0" fmla="*/ 211 w 214"/>
              <a:gd name="T1" fmla="*/ 90 h 295"/>
              <a:gd name="T2" fmla="*/ 185 w 214"/>
              <a:gd name="T3" fmla="*/ 73 h 295"/>
              <a:gd name="T4" fmla="*/ 170 w 214"/>
              <a:gd name="T5" fmla="*/ 46 h 295"/>
              <a:gd name="T6" fmla="*/ 129 w 214"/>
              <a:gd name="T7" fmla="*/ 6 h 295"/>
              <a:gd name="T8" fmla="*/ 123 w 214"/>
              <a:gd name="T9" fmla="*/ 0 h 295"/>
              <a:gd name="T10" fmla="*/ 99 w 214"/>
              <a:gd name="T11" fmla="*/ 14 h 295"/>
              <a:gd name="T12" fmla="*/ 81 w 214"/>
              <a:gd name="T13" fmla="*/ 27 h 295"/>
              <a:gd name="T14" fmla="*/ 38 w 214"/>
              <a:gd name="T15" fmla="*/ 67 h 295"/>
              <a:gd name="T16" fmla="*/ 18 w 214"/>
              <a:gd name="T17" fmla="*/ 116 h 295"/>
              <a:gd name="T18" fmla="*/ 16 w 214"/>
              <a:gd name="T19" fmla="*/ 154 h 295"/>
              <a:gd name="T20" fmla="*/ 23 w 214"/>
              <a:gd name="T21" fmla="*/ 206 h 295"/>
              <a:gd name="T22" fmla="*/ 17 w 214"/>
              <a:gd name="T23" fmla="*/ 212 h 295"/>
              <a:gd name="T24" fmla="*/ 0 w 214"/>
              <a:gd name="T25" fmla="*/ 251 h 295"/>
              <a:gd name="T26" fmla="*/ 6 w 214"/>
              <a:gd name="T27" fmla="*/ 295 h 295"/>
              <a:gd name="T28" fmla="*/ 197 w 214"/>
              <a:gd name="T29" fmla="*/ 289 h 295"/>
              <a:gd name="T30" fmla="*/ 182 w 214"/>
              <a:gd name="T31" fmla="*/ 213 h 295"/>
              <a:gd name="T32" fmla="*/ 175 w 214"/>
              <a:gd name="T33" fmla="*/ 206 h 295"/>
              <a:gd name="T34" fmla="*/ 174 w 214"/>
              <a:gd name="T35" fmla="*/ 205 h 295"/>
              <a:gd name="T36" fmla="*/ 167 w 214"/>
              <a:gd name="T37" fmla="*/ 183 h 295"/>
              <a:gd name="T38" fmla="*/ 132 w 214"/>
              <a:gd name="T39" fmla="*/ 116 h 295"/>
              <a:gd name="T40" fmla="*/ 170 w 214"/>
              <a:gd name="T41" fmla="*/ 126 h 295"/>
              <a:gd name="T42" fmla="*/ 193 w 214"/>
              <a:gd name="T43" fmla="*/ 131 h 295"/>
              <a:gd name="T44" fmla="*/ 213 w 214"/>
              <a:gd name="T45" fmla="*/ 97 h 295"/>
              <a:gd name="T46" fmla="*/ 185 w 214"/>
              <a:gd name="T47" fmla="*/ 243 h 295"/>
              <a:gd name="T48" fmla="*/ 186 w 214"/>
              <a:gd name="T49" fmla="*/ 284 h 295"/>
              <a:gd name="T50" fmla="*/ 12 w 214"/>
              <a:gd name="T51" fmla="*/ 251 h 295"/>
              <a:gd name="T52" fmla="*/ 13 w 214"/>
              <a:gd name="T53" fmla="*/ 242 h 295"/>
              <a:gd name="T54" fmla="*/ 104 w 214"/>
              <a:gd name="T55" fmla="*/ 242 h 295"/>
              <a:gd name="T56" fmla="*/ 104 w 214"/>
              <a:gd name="T57" fmla="*/ 242 h 295"/>
              <a:gd name="T58" fmla="*/ 171 w 214"/>
              <a:gd name="T59" fmla="*/ 219 h 295"/>
              <a:gd name="T60" fmla="*/ 173 w 214"/>
              <a:gd name="T61" fmla="*/ 220 h 295"/>
              <a:gd name="T62" fmla="*/ 180 w 214"/>
              <a:gd name="T63" fmla="*/ 231 h 295"/>
              <a:gd name="T64" fmla="*/ 104 w 214"/>
              <a:gd name="T65" fmla="*/ 231 h 295"/>
              <a:gd name="T66" fmla="*/ 104 w 214"/>
              <a:gd name="T67" fmla="*/ 231 h 295"/>
              <a:gd name="T68" fmla="*/ 18 w 214"/>
              <a:gd name="T69" fmla="*/ 231 h 295"/>
              <a:gd name="T70" fmla="*/ 25 w 214"/>
              <a:gd name="T71" fmla="*/ 220 h 295"/>
              <a:gd name="T72" fmla="*/ 26 w 214"/>
              <a:gd name="T73" fmla="*/ 219 h 295"/>
              <a:gd name="T74" fmla="*/ 166 w 214"/>
              <a:gd name="T75" fmla="*/ 214 h 295"/>
              <a:gd name="T76" fmla="*/ 191 w 214"/>
              <a:gd name="T77" fmla="*/ 118 h 295"/>
              <a:gd name="T78" fmla="*/ 180 w 214"/>
              <a:gd name="T79" fmla="*/ 116 h 295"/>
              <a:gd name="T80" fmla="*/ 122 w 214"/>
              <a:gd name="T81" fmla="*/ 100 h 295"/>
              <a:gd name="T82" fmla="*/ 112 w 214"/>
              <a:gd name="T83" fmla="*/ 106 h 295"/>
              <a:gd name="T84" fmla="*/ 162 w 214"/>
              <a:gd name="T85" fmla="*/ 202 h 295"/>
              <a:gd name="T86" fmla="*/ 33 w 214"/>
              <a:gd name="T87" fmla="*/ 202 h 295"/>
              <a:gd name="T88" fmla="*/ 27 w 214"/>
              <a:gd name="T89" fmla="*/ 153 h 295"/>
              <a:gd name="T90" fmla="*/ 31 w 214"/>
              <a:gd name="T91" fmla="*/ 113 h 295"/>
              <a:gd name="T92" fmla="*/ 49 w 214"/>
              <a:gd name="T93" fmla="*/ 72 h 295"/>
              <a:gd name="T94" fmla="*/ 109 w 214"/>
              <a:gd name="T95" fmla="*/ 21 h 295"/>
              <a:gd name="T96" fmla="*/ 117 w 214"/>
              <a:gd name="T97" fmla="*/ 16 h 295"/>
              <a:gd name="T98" fmla="*/ 120 w 214"/>
              <a:gd name="T99" fmla="*/ 40 h 295"/>
              <a:gd name="T100" fmla="*/ 176 w 214"/>
              <a:gd name="T101" fmla="*/ 79 h 295"/>
              <a:gd name="T102" fmla="*/ 200 w 214"/>
              <a:gd name="T103" fmla="*/ 97 h 295"/>
              <a:gd name="T104" fmla="*/ 191 w 214"/>
              <a:gd name="T105" fmla="*/ 11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95">
                <a:moveTo>
                  <a:pt x="213" y="97"/>
                </a:moveTo>
                <a:cubicBezTo>
                  <a:pt x="214" y="94"/>
                  <a:pt x="213" y="91"/>
                  <a:pt x="211" y="90"/>
                </a:cubicBezTo>
                <a:cubicBezTo>
                  <a:pt x="185" y="73"/>
                  <a:pt x="185" y="73"/>
                  <a:pt x="185" y="73"/>
                </a:cubicBezTo>
                <a:cubicBezTo>
                  <a:pt x="185" y="73"/>
                  <a:pt x="185" y="73"/>
                  <a:pt x="185" y="73"/>
                </a:cubicBezTo>
                <a:cubicBezTo>
                  <a:pt x="174" y="49"/>
                  <a:pt x="174" y="49"/>
                  <a:pt x="174" y="49"/>
                </a:cubicBezTo>
                <a:cubicBezTo>
                  <a:pt x="173" y="47"/>
                  <a:pt x="172" y="46"/>
                  <a:pt x="170" y="46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129" y="6"/>
                  <a:pt x="129" y="6"/>
                  <a:pt x="129" y="6"/>
                </a:cubicBezTo>
                <a:cubicBezTo>
                  <a:pt x="129" y="4"/>
                  <a:pt x="128" y="2"/>
                  <a:pt x="126" y="1"/>
                </a:cubicBezTo>
                <a:cubicBezTo>
                  <a:pt x="125" y="0"/>
                  <a:pt x="124" y="0"/>
                  <a:pt x="123" y="0"/>
                </a:cubicBezTo>
                <a:cubicBezTo>
                  <a:pt x="122" y="0"/>
                  <a:pt x="121" y="0"/>
                  <a:pt x="120" y="1"/>
                </a:cubicBezTo>
                <a:cubicBezTo>
                  <a:pt x="119" y="2"/>
                  <a:pt x="110" y="7"/>
                  <a:pt x="99" y="14"/>
                </a:cubicBezTo>
                <a:cubicBezTo>
                  <a:pt x="95" y="17"/>
                  <a:pt x="92" y="19"/>
                  <a:pt x="88" y="22"/>
                </a:cubicBezTo>
                <a:cubicBezTo>
                  <a:pt x="86" y="23"/>
                  <a:pt x="84" y="25"/>
                  <a:pt x="81" y="27"/>
                </a:cubicBezTo>
                <a:cubicBezTo>
                  <a:pt x="70" y="35"/>
                  <a:pt x="61" y="42"/>
                  <a:pt x="54" y="49"/>
                </a:cubicBezTo>
                <a:cubicBezTo>
                  <a:pt x="46" y="56"/>
                  <a:pt x="41" y="62"/>
                  <a:pt x="38" y="67"/>
                </a:cubicBezTo>
                <a:cubicBezTo>
                  <a:pt x="37" y="69"/>
                  <a:pt x="36" y="71"/>
                  <a:pt x="35" y="73"/>
                </a:cubicBezTo>
                <a:cubicBezTo>
                  <a:pt x="29" y="86"/>
                  <a:pt x="22" y="99"/>
                  <a:pt x="18" y="116"/>
                </a:cubicBezTo>
                <a:cubicBezTo>
                  <a:pt x="17" y="120"/>
                  <a:pt x="17" y="124"/>
                  <a:pt x="16" y="128"/>
                </a:cubicBezTo>
                <a:cubicBezTo>
                  <a:pt x="15" y="137"/>
                  <a:pt x="15" y="145"/>
                  <a:pt x="16" y="154"/>
                </a:cubicBezTo>
                <a:cubicBezTo>
                  <a:pt x="18" y="182"/>
                  <a:pt x="21" y="199"/>
                  <a:pt x="22" y="20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2" y="206"/>
                  <a:pt x="22" y="206"/>
                  <a:pt x="22" y="206"/>
                </a:cubicBezTo>
                <a:cubicBezTo>
                  <a:pt x="20" y="208"/>
                  <a:pt x="19" y="210"/>
                  <a:pt x="17" y="212"/>
                </a:cubicBezTo>
                <a:cubicBezTo>
                  <a:pt x="16" y="213"/>
                  <a:pt x="16" y="213"/>
                  <a:pt x="16" y="213"/>
                </a:cubicBezTo>
                <a:cubicBezTo>
                  <a:pt x="9" y="222"/>
                  <a:pt x="0" y="236"/>
                  <a:pt x="0" y="251"/>
                </a:cubicBezTo>
                <a:cubicBezTo>
                  <a:pt x="0" y="289"/>
                  <a:pt x="0" y="289"/>
                  <a:pt x="0" y="289"/>
                </a:cubicBezTo>
                <a:cubicBezTo>
                  <a:pt x="0" y="293"/>
                  <a:pt x="3" y="295"/>
                  <a:pt x="6" y="295"/>
                </a:cubicBezTo>
                <a:cubicBezTo>
                  <a:pt x="192" y="295"/>
                  <a:pt x="192" y="295"/>
                  <a:pt x="192" y="295"/>
                </a:cubicBezTo>
                <a:cubicBezTo>
                  <a:pt x="195" y="295"/>
                  <a:pt x="197" y="293"/>
                  <a:pt x="197" y="289"/>
                </a:cubicBezTo>
                <a:cubicBezTo>
                  <a:pt x="197" y="251"/>
                  <a:pt x="197" y="251"/>
                  <a:pt x="197" y="251"/>
                </a:cubicBezTo>
                <a:cubicBezTo>
                  <a:pt x="197" y="236"/>
                  <a:pt x="189" y="222"/>
                  <a:pt x="182" y="213"/>
                </a:cubicBezTo>
                <a:cubicBezTo>
                  <a:pt x="181" y="213"/>
                  <a:pt x="181" y="213"/>
                  <a:pt x="181" y="212"/>
                </a:cubicBezTo>
                <a:cubicBezTo>
                  <a:pt x="179" y="210"/>
                  <a:pt x="177" y="208"/>
                  <a:pt x="175" y="206"/>
                </a:cubicBezTo>
                <a:cubicBezTo>
                  <a:pt x="175" y="206"/>
                  <a:pt x="175" y="206"/>
                  <a:pt x="174" y="205"/>
                </a:cubicBezTo>
                <a:cubicBezTo>
                  <a:pt x="174" y="205"/>
                  <a:pt x="174" y="205"/>
                  <a:pt x="174" y="205"/>
                </a:cubicBezTo>
                <a:cubicBezTo>
                  <a:pt x="174" y="205"/>
                  <a:pt x="174" y="205"/>
                  <a:pt x="174" y="205"/>
                </a:cubicBezTo>
                <a:cubicBezTo>
                  <a:pt x="173" y="199"/>
                  <a:pt x="171" y="191"/>
                  <a:pt x="167" y="183"/>
                </a:cubicBezTo>
                <a:cubicBezTo>
                  <a:pt x="158" y="160"/>
                  <a:pt x="144" y="135"/>
                  <a:pt x="133" y="117"/>
                </a:cubicBezTo>
                <a:cubicBezTo>
                  <a:pt x="132" y="116"/>
                  <a:pt x="132" y="116"/>
                  <a:pt x="132" y="116"/>
                </a:cubicBezTo>
                <a:cubicBezTo>
                  <a:pt x="134" y="116"/>
                  <a:pt x="134" y="116"/>
                  <a:pt x="134" y="116"/>
                </a:cubicBezTo>
                <a:cubicBezTo>
                  <a:pt x="143" y="119"/>
                  <a:pt x="155" y="122"/>
                  <a:pt x="170" y="126"/>
                </a:cubicBezTo>
                <a:cubicBezTo>
                  <a:pt x="174" y="126"/>
                  <a:pt x="178" y="127"/>
                  <a:pt x="182" y="128"/>
                </a:cubicBezTo>
                <a:cubicBezTo>
                  <a:pt x="186" y="129"/>
                  <a:pt x="190" y="130"/>
                  <a:pt x="193" y="131"/>
                </a:cubicBezTo>
                <a:cubicBezTo>
                  <a:pt x="196" y="131"/>
                  <a:pt x="199" y="130"/>
                  <a:pt x="200" y="127"/>
                </a:cubicBezTo>
                <a:lnTo>
                  <a:pt x="213" y="97"/>
                </a:lnTo>
                <a:close/>
                <a:moveTo>
                  <a:pt x="185" y="242"/>
                </a:moveTo>
                <a:cubicBezTo>
                  <a:pt x="185" y="243"/>
                  <a:pt x="185" y="243"/>
                  <a:pt x="185" y="243"/>
                </a:cubicBezTo>
                <a:cubicBezTo>
                  <a:pt x="186" y="246"/>
                  <a:pt x="186" y="248"/>
                  <a:pt x="186" y="251"/>
                </a:cubicBezTo>
                <a:cubicBezTo>
                  <a:pt x="186" y="284"/>
                  <a:pt x="186" y="284"/>
                  <a:pt x="186" y="284"/>
                </a:cubicBezTo>
                <a:cubicBezTo>
                  <a:pt x="12" y="284"/>
                  <a:pt x="12" y="284"/>
                  <a:pt x="12" y="284"/>
                </a:cubicBezTo>
                <a:cubicBezTo>
                  <a:pt x="12" y="251"/>
                  <a:pt x="12" y="251"/>
                  <a:pt x="12" y="251"/>
                </a:cubicBezTo>
                <a:cubicBezTo>
                  <a:pt x="12" y="248"/>
                  <a:pt x="12" y="246"/>
                  <a:pt x="13" y="243"/>
                </a:cubicBezTo>
                <a:cubicBezTo>
                  <a:pt x="13" y="242"/>
                  <a:pt x="13" y="242"/>
                  <a:pt x="13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lnTo>
                  <a:pt x="185" y="242"/>
                </a:lnTo>
                <a:close/>
                <a:moveTo>
                  <a:pt x="171" y="219"/>
                </a:moveTo>
                <a:cubicBezTo>
                  <a:pt x="172" y="220"/>
                  <a:pt x="172" y="220"/>
                  <a:pt x="172" y="220"/>
                </a:cubicBezTo>
                <a:cubicBezTo>
                  <a:pt x="173" y="220"/>
                  <a:pt x="173" y="220"/>
                  <a:pt x="173" y="220"/>
                </a:cubicBezTo>
                <a:cubicBezTo>
                  <a:pt x="175" y="223"/>
                  <a:pt x="177" y="226"/>
                  <a:pt x="179" y="230"/>
                </a:cubicBezTo>
                <a:cubicBezTo>
                  <a:pt x="180" y="231"/>
                  <a:pt x="180" y="231"/>
                  <a:pt x="180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8" y="231"/>
                  <a:pt x="18" y="231"/>
                  <a:pt x="18" y="231"/>
                </a:cubicBezTo>
                <a:cubicBezTo>
                  <a:pt x="19" y="230"/>
                  <a:pt x="19" y="230"/>
                  <a:pt x="19" y="230"/>
                </a:cubicBezTo>
                <a:cubicBezTo>
                  <a:pt x="20" y="226"/>
                  <a:pt x="23" y="223"/>
                  <a:pt x="25" y="220"/>
                </a:cubicBezTo>
                <a:cubicBezTo>
                  <a:pt x="25" y="220"/>
                  <a:pt x="25" y="220"/>
                  <a:pt x="25" y="220"/>
                </a:cubicBezTo>
                <a:cubicBezTo>
                  <a:pt x="26" y="220"/>
                  <a:pt x="26" y="220"/>
                  <a:pt x="26" y="219"/>
                </a:cubicBezTo>
                <a:cubicBezTo>
                  <a:pt x="31" y="214"/>
                  <a:pt x="31" y="214"/>
                  <a:pt x="31" y="214"/>
                </a:cubicBezTo>
                <a:cubicBezTo>
                  <a:pt x="166" y="214"/>
                  <a:pt x="166" y="214"/>
                  <a:pt x="166" y="214"/>
                </a:cubicBezTo>
                <a:lnTo>
                  <a:pt x="171" y="219"/>
                </a:lnTo>
                <a:close/>
                <a:moveTo>
                  <a:pt x="191" y="118"/>
                </a:moveTo>
                <a:cubicBezTo>
                  <a:pt x="191" y="118"/>
                  <a:pt x="191" y="118"/>
                  <a:pt x="191" y="118"/>
                </a:cubicBezTo>
                <a:cubicBezTo>
                  <a:pt x="187" y="118"/>
                  <a:pt x="183" y="117"/>
                  <a:pt x="180" y="116"/>
                </a:cubicBezTo>
                <a:cubicBezTo>
                  <a:pt x="175" y="115"/>
                  <a:pt x="171" y="114"/>
                  <a:pt x="167" y="113"/>
                </a:cubicBezTo>
                <a:cubicBezTo>
                  <a:pt x="142" y="108"/>
                  <a:pt x="125" y="103"/>
                  <a:pt x="122" y="100"/>
                </a:cubicBezTo>
                <a:cubicBezTo>
                  <a:pt x="120" y="98"/>
                  <a:pt x="116" y="97"/>
                  <a:pt x="114" y="99"/>
                </a:cubicBezTo>
                <a:cubicBezTo>
                  <a:pt x="111" y="100"/>
                  <a:pt x="111" y="104"/>
                  <a:pt x="112" y="106"/>
                </a:cubicBezTo>
                <a:cubicBezTo>
                  <a:pt x="114" y="109"/>
                  <a:pt x="152" y="167"/>
                  <a:pt x="162" y="202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33" y="202"/>
                  <a:pt x="33" y="202"/>
                  <a:pt x="33" y="202"/>
                </a:cubicBezTo>
                <a:cubicBezTo>
                  <a:pt x="33" y="202"/>
                  <a:pt x="33" y="202"/>
                  <a:pt x="33" y="202"/>
                </a:cubicBezTo>
                <a:cubicBezTo>
                  <a:pt x="32" y="198"/>
                  <a:pt x="31" y="192"/>
                  <a:pt x="30" y="183"/>
                </a:cubicBezTo>
                <a:cubicBezTo>
                  <a:pt x="29" y="174"/>
                  <a:pt x="28" y="164"/>
                  <a:pt x="27" y="153"/>
                </a:cubicBezTo>
                <a:cubicBezTo>
                  <a:pt x="26" y="144"/>
                  <a:pt x="27" y="135"/>
                  <a:pt x="28" y="126"/>
                </a:cubicBezTo>
                <a:cubicBezTo>
                  <a:pt x="29" y="122"/>
                  <a:pt x="30" y="117"/>
                  <a:pt x="31" y="113"/>
                </a:cubicBezTo>
                <a:cubicBezTo>
                  <a:pt x="35" y="100"/>
                  <a:pt x="40" y="89"/>
                  <a:pt x="45" y="79"/>
                </a:cubicBezTo>
                <a:cubicBezTo>
                  <a:pt x="46" y="77"/>
                  <a:pt x="48" y="74"/>
                  <a:pt x="49" y="72"/>
                </a:cubicBezTo>
                <a:cubicBezTo>
                  <a:pt x="54" y="61"/>
                  <a:pt x="79" y="42"/>
                  <a:pt x="99" y="28"/>
                </a:cubicBezTo>
                <a:cubicBezTo>
                  <a:pt x="102" y="26"/>
                  <a:pt x="106" y="24"/>
                  <a:pt x="109" y="21"/>
                </a:cubicBezTo>
                <a:cubicBezTo>
                  <a:pt x="112" y="20"/>
                  <a:pt x="114" y="18"/>
                  <a:pt x="116" y="17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7"/>
                  <a:pt x="118" y="39"/>
                  <a:pt x="120" y="40"/>
                </a:cubicBezTo>
                <a:cubicBezTo>
                  <a:pt x="164" y="56"/>
                  <a:pt x="164" y="56"/>
                  <a:pt x="164" y="56"/>
                </a:cubicBezTo>
                <a:cubicBezTo>
                  <a:pt x="176" y="79"/>
                  <a:pt x="176" y="79"/>
                  <a:pt x="176" y="79"/>
                </a:cubicBezTo>
                <a:cubicBezTo>
                  <a:pt x="176" y="80"/>
                  <a:pt x="177" y="81"/>
                  <a:pt x="178" y="82"/>
                </a:cubicBezTo>
                <a:cubicBezTo>
                  <a:pt x="200" y="97"/>
                  <a:pt x="200" y="97"/>
                  <a:pt x="200" y="97"/>
                </a:cubicBezTo>
                <a:cubicBezTo>
                  <a:pt x="200" y="97"/>
                  <a:pt x="200" y="97"/>
                  <a:pt x="200" y="97"/>
                </a:cubicBezTo>
                <a:lnTo>
                  <a:pt x="191" y="11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</a:endParaRP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A8B3DC95-9E57-4853-B295-B806989D2971}"/>
              </a:ext>
            </a:extLst>
          </p:cNvPr>
          <p:cNvSpPr/>
          <p:nvPr/>
        </p:nvSpPr>
        <p:spPr>
          <a:xfrm>
            <a:off x="3452034" y="6090891"/>
            <a:ext cx="755015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Customer</a:t>
            </a:r>
          </a:p>
        </p:txBody>
      </p:sp>
      <p:grpSp>
        <p:nvGrpSpPr>
          <p:cNvPr id="50" name="Group 40">
            <a:extLst>
              <a:ext uri="{FF2B5EF4-FFF2-40B4-BE49-F238E27FC236}">
                <a16:creationId xmlns:a16="http://schemas.microsoft.com/office/drawing/2014/main" id="{90960D5B-702A-4E66-B04E-BB5B4915CC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18641" y="5765428"/>
            <a:ext cx="389065" cy="331719"/>
            <a:chOff x="4653" y="690"/>
            <a:chExt cx="441" cy="376"/>
          </a:xfrm>
          <a:solidFill>
            <a:sysClr val="window" lastClr="FFFFFF"/>
          </a:solidFill>
        </p:grpSpPr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EF1F70A2-528D-413A-8067-5C4E73320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6E786CF0-ED6E-419F-A10C-FF96F3F55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54806A52-4617-4EF1-9A14-101629FCE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F016E2-AFB8-4DB6-9A84-E956EB726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0884E9F8-7A2C-4FFA-BAB2-C25447F8E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93DA758C-A56A-41F5-B842-66AA6B0C9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</p:grpSp>
      <p:sp>
        <p:nvSpPr>
          <p:cNvPr id="57" name="Rectangle 25">
            <a:extLst>
              <a:ext uri="{FF2B5EF4-FFF2-40B4-BE49-F238E27FC236}">
                <a16:creationId xmlns:a16="http://schemas.microsoft.com/office/drawing/2014/main" id="{D7C93DCE-92EB-4D5B-BD3E-568B7360DE5C}"/>
              </a:ext>
            </a:extLst>
          </p:cNvPr>
          <p:cNvSpPr/>
          <p:nvPr/>
        </p:nvSpPr>
        <p:spPr>
          <a:xfrm>
            <a:off x="5923114" y="6090891"/>
            <a:ext cx="86882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Experience</a:t>
            </a:r>
          </a:p>
        </p:txBody>
      </p:sp>
      <p:grpSp>
        <p:nvGrpSpPr>
          <p:cNvPr id="58" name="Group 156">
            <a:extLst>
              <a:ext uri="{FF2B5EF4-FFF2-40B4-BE49-F238E27FC236}">
                <a16:creationId xmlns:a16="http://schemas.microsoft.com/office/drawing/2014/main" id="{77F1FF39-A19B-410B-B235-1C5695B5C9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90256" y="5825240"/>
            <a:ext cx="274616" cy="273972"/>
            <a:chOff x="1373" y="1718"/>
            <a:chExt cx="427" cy="426"/>
          </a:xfrm>
          <a:solidFill>
            <a:sysClr val="window" lastClr="FFFFFF"/>
          </a:solidFill>
        </p:grpSpPr>
        <p:sp>
          <p:nvSpPr>
            <p:cNvPr id="59" name="Freeform 157">
              <a:extLst>
                <a:ext uri="{FF2B5EF4-FFF2-40B4-BE49-F238E27FC236}">
                  <a16:creationId xmlns:a16="http://schemas.microsoft.com/office/drawing/2014/main" id="{B341CF59-1FB7-4649-AF97-E6B829A18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9" y="1913"/>
              <a:ext cx="231" cy="231"/>
            </a:xfrm>
            <a:custGeom>
              <a:avLst/>
              <a:gdLst>
                <a:gd name="T0" fmla="*/ 78 w 156"/>
                <a:gd name="T1" fmla="*/ 156 h 156"/>
                <a:gd name="T2" fmla="*/ 0 w 156"/>
                <a:gd name="T3" fmla="*/ 78 h 156"/>
                <a:gd name="T4" fmla="*/ 78 w 156"/>
                <a:gd name="T5" fmla="*/ 0 h 156"/>
                <a:gd name="T6" fmla="*/ 156 w 156"/>
                <a:gd name="T7" fmla="*/ 78 h 156"/>
                <a:gd name="T8" fmla="*/ 78 w 156"/>
                <a:gd name="T9" fmla="*/ 156 h 156"/>
                <a:gd name="T10" fmla="*/ 78 w 156"/>
                <a:gd name="T11" fmla="*/ 12 h 156"/>
                <a:gd name="T12" fmla="*/ 12 w 156"/>
                <a:gd name="T13" fmla="*/ 78 h 156"/>
                <a:gd name="T14" fmla="*/ 78 w 156"/>
                <a:gd name="T15" fmla="*/ 144 h 156"/>
                <a:gd name="T16" fmla="*/ 144 w 156"/>
                <a:gd name="T17" fmla="*/ 78 h 156"/>
                <a:gd name="T18" fmla="*/ 78 w 156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1" y="0"/>
                    <a:pt x="156" y="35"/>
                    <a:pt x="156" y="78"/>
                  </a:cubicBezTo>
                  <a:cubicBezTo>
                    <a:pt x="156" y="121"/>
                    <a:pt x="121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1" y="12"/>
                    <a:pt x="12" y="41"/>
                    <a:pt x="12" y="78"/>
                  </a:cubicBezTo>
                  <a:cubicBezTo>
                    <a:pt x="12" y="114"/>
                    <a:pt x="41" y="144"/>
                    <a:pt x="78" y="144"/>
                  </a:cubicBezTo>
                  <a:cubicBezTo>
                    <a:pt x="114" y="144"/>
                    <a:pt x="144" y="114"/>
                    <a:pt x="144" y="78"/>
                  </a:cubicBezTo>
                  <a:cubicBezTo>
                    <a:pt x="144" y="41"/>
                    <a:pt x="114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0" name="Freeform 158">
              <a:extLst>
                <a:ext uri="{FF2B5EF4-FFF2-40B4-BE49-F238E27FC236}">
                  <a16:creationId xmlns:a16="http://schemas.microsoft.com/office/drawing/2014/main" id="{6DEC9FBD-BB58-4E52-A4A6-6A8CAF486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92"/>
              <a:ext cx="127" cy="87"/>
            </a:xfrm>
            <a:custGeom>
              <a:avLst/>
              <a:gdLst>
                <a:gd name="T0" fmla="*/ 37 w 86"/>
                <a:gd name="T1" fmla="*/ 59 h 59"/>
                <a:gd name="T2" fmla="*/ 33 w 86"/>
                <a:gd name="T3" fmla="*/ 57 h 59"/>
                <a:gd name="T4" fmla="*/ 3 w 86"/>
                <a:gd name="T5" fmla="*/ 27 h 59"/>
                <a:gd name="T6" fmla="*/ 3 w 86"/>
                <a:gd name="T7" fmla="*/ 18 h 59"/>
                <a:gd name="T8" fmla="*/ 11 w 86"/>
                <a:gd name="T9" fmla="*/ 18 h 59"/>
                <a:gd name="T10" fmla="*/ 37 w 86"/>
                <a:gd name="T11" fmla="*/ 44 h 59"/>
                <a:gd name="T12" fmla="*/ 74 w 86"/>
                <a:gd name="T13" fmla="*/ 3 h 59"/>
                <a:gd name="T14" fmla="*/ 83 w 86"/>
                <a:gd name="T15" fmla="*/ 2 h 59"/>
                <a:gd name="T16" fmla="*/ 83 w 86"/>
                <a:gd name="T17" fmla="*/ 11 h 59"/>
                <a:gd name="T18" fmla="*/ 41 w 86"/>
                <a:gd name="T19" fmla="*/ 57 h 59"/>
                <a:gd name="T20" fmla="*/ 37 w 86"/>
                <a:gd name="T21" fmla="*/ 59 h 59"/>
                <a:gd name="T22" fmla="*/ 37 w 86"/>
                <a:gd name="T2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59">
                  <a:moveTo>
                    <a:pt x="37" y="59"/>
                  </a:moveTo>
                  <a:cubicBezTo>
                    <a:pt x="35" y="59"/>
                    <a:pt x="34" y="58"/>
                    <a:pt x="33" y="5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5"/>
                    <a:pt x="0" y="21"/>
                    <a:pt x="3" y="18"/>
                  </a:cubicBezTo>
                  <a:cubicBezTo>
                    <a:pt x="5" y="16"/>
                    <a:pt x="9" y="16"/>
                    <a:pt x="11" y="18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7" y="0"/>
                    <a:pt x="80" y="0"/>
                    <a:pt x="83" y="2"/>
                  </a:cubicBezTo>
                  <a:cubicBezTo>
                    <a:pt x="85" y="4"/>
                    <a:pt x="86" y="8"/>
                    <a:pt x="83" y="11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0" y="58"/>
                    <a:pt x="39" y="59"/>
                    <a:pt x="37" y="59"/>
                  </a:cubicBezTo>
                  <a:cubicBezTo>
                    <a:pt x="37" y="59"/>
                    <a:pt x="37" y="59"/>
                    <a:pt x="37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1" name="Freeform 159">
              <a:extLst>
                <a:ext uri="{FF2B5EF4-FFF2-40B4-BE49-F238E27FC236}">
                  <a16:creationId xmlns:a16="http://schemas.microsoft.com/office/drawing/2014/main" id="{594652FE-EF50-4568-8EAB-CBADCD9435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3" y="1718"/>
              <a:ext cx="356" cy="160"/>
            </a:xfrm>
            <a:custGeom>
              <a:avLst/>
              <a:gdLst>
                <a:gd name="T0" fmla="*/ 120 w 240"/>
                <a:gd name="T1" fmla="*/ 108 h 108"/>
                <a:gd name="T2" fmla="*/ 0 w 240"/>
                <a:gd name="T3" fmla="*/ 54 h 108"/>
                <a:gd name="T4" fmla="*/ 120 w 240"/>
                <a:gd name="T5" fmla="*/ 0 h 108"/>
                <a:gd name="T6" fmla="*/ 240 w 240"/>
                <a:gd name="T7" fmla="*/ 54 h 108"/>
                <a:gd name="T8" fmla="*/ 120 w 240"/>
                <a:gd name="T9" fmla="*/ 108 h 108"/>
                <a:gd name="T10" fmla="*/ 120 w 240"/>
                <a:gd name="T11" fmla="*/ 12 h 108"/>
                <a:gd name="T12" fmla="*/ 12 w 240"/>
                <a:gd name="T13" fmla="*/ 54 h 108"/>
                <a:gd name="T14" fmla="*/ 120 w 240"/>
                <a:gd name="T15" fmla="*/ 96 h 108"/>
                <a:gd name="T16" fmla="*/ 228 w 240"/>
                <a:gd name="T17" fmla="*/ 54 h 108"/>
                <a:gd name="T18" fmla="*/ 120 w 240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108">
                  <a:moveTo>
                    <a:pt x="120" y="108"/>
                  </a:moveTo>
                  <a:cubicBezTo>
                    <a:pt x="53" y="108"/>
                    <a:pt x="0" y="84"/>
                    <a:pt x="0" y="54"/>
                  </a:cubicBezTo>
                  <a:cubicBezTo>
                    <a:pt x="0" y="23"/>
                    <a:pt x="53" y="0"/>
                    <a:pt x="120" y="0"/>
                  </a:cubicBezTo>
                  <a:cubicBezTo>
                    <a:pt x="187" y="0"/>
                    <a:pt x="240" y="23"/>
                    <a:pt x="240" y="54"/>
                  </a:cubicBezTo>
                  <a:cubicBezTo>
                    <a:pt x="240" y="84"/>
                    <a:pt x="187" y="108"/>
                    <a:pt x="120" y="108"/>
                  </a:cubicBezTo>
                  <a:close/>
                  <a:moveTo>
                    <a:pt x="120" y="12"/>
                  </a:moveTo>
                  <a:cubicBezTo>
                    <a:pt x="56" y="12"/>
                    <a:pt x="12" y="34"/>
                    <a:pt x="12" y="54"/>
                  </a:cubicBezTo>
                  <a:cubicBezTo>
                    <a:pt x="12" y="74"/>
                    <a:pt x="56" y="96"/>
                    <a:pt x="120" y="96"/>
                  </a:cubicBezTo>
                  <a:cubicBezTo>
                    <a:pt x="183" y="96"/>
                    <a:pt x="228" y="74"/>
                    <a:pt x="228" y="54"/>
                  </a:cubicBezTo>
                  <a:cubicBezTo>
                    <a:pt x="228" y="34"/>
                    <a:pt x="18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2" name="Freeform 160">
              <a:extLst>
                <a:ext uri="{FF2B5EF4-FFF2-40B4-BE49-F238E27FC236}">
                  <a16:creationId xmlns:a16="http://schemas.microsoft.com/office/drawing/2014/main" id="{6A6C916E-0F44-4770-A931-429780C90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860"/>
              <a:ext cx="187" cy="89"/>
            </a:xfrm>
            <a:custGeom>
              <a:avLst/>
              <a:gdLst>
                <a:gd name="T0" fmla="*/ 120 w 126"/>
                <a:gd name="T1" fmla="*/ 60 h 60"/>
                <a:gd name="T2" fmla="*/ 0 w 126"/>
                <a:gd name="T3" fmla="*/ 6 h 60"/>
                <a:gd name="T4" fmla="*/ 6 w 126"/>
                <a:gd name="T5" fmla="*/ 0 h 60"/>
                <a:gd name="T6" fmla="*/ 12 w 126"/>
                <a:gd name="T7" fmla="*/ 6 h 60"/>
                <a:gd name="T8" fmla="*/ 120 w 126"/>
                <a:gd name="T9" fmla="*/ 48 h 60"/>
                <a:gd name="T10" fmla="*/ 126 w 126"/>
                <a:gd name="T11" fmla="*/ 54 h 60"/>
                <a:gd name="T12" fmla="*/ 120 w 126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60">
                  <a:moveTo>
                    <a:pt x="120" y="60"/>
                  </a:moveTo>
                  <a:cubicBezTo>
                    <a:pt x="53" y="60"/>
                    <a:pt x="0" y="3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6"/>
                    <a:pt x="56" y="48"/>
                    <a:pt x="120" y="48"/>
                  </a:cubicBezTo>
                  <a:cubicBezTo>
                    <a:pt x="123" y="48"/>
                    <a:pt x="126" y="50"/>
                    <a:pt x="126" y="54"/>
                  </a:cubicBezTo>
                  <a:cubicBezTo>
                    <a:pt x="126" y="57"/>
                    <a:pt x="123" y="60"/>
                    <a:pt x="1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3" name="Freeform 161">
              <a:extLst>
                <a:ext uri="{FF2B5EF4-FFF2-40B4-BE49-F238E27FC236}">
                  <a16:creationId xmlns:a16="http://schemas.microsoft.com/office/drawing/2014/main" id="{D9BC5900-878C-42A9-9515-429BAA75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940"/>
              <a:ext cx="160" cy="87"/>
            </a:xfrm>
            <a:custGeom>
              <a:avLst/>
              <a:gdLst>
                <a:gd name="T0" fmla="*/ 102 w 108"/>
                <a:gd name="T1" fmla="*/ 59 h 59"/>
                <a:gd name="T2" fmla="*/ 101 w 108"/>
                <a:gd name="T3" fmla="*/ 59 h 59"/>
                <a:gd name="T4" fmla="*/ 0 w 108"/>
                <a:gd name="T5" fmla="*/ 6 h 59"/>
                <a:gd name="T6" fmla="*/ 6 w 108"/>
                <a:gd name="T7" fmla="*/ 0 h 59"/>
                <a:gd name="T8" fmla="*/ 12 w 108"/>
                <a:gd name="T9" fmla="*/ 6 h 59"/>
                <a:gd name="T10" fmla="*/ 102 w 108"/>
                <a:gd name="T11" fmla="*/ 47 h 59"/>
                <a:gd name="T12" fmla="*/ 108 w 108"/>
                <a:gd name="T13" fmla="*/ 53 h 59"/>
                <a:gd name="T14" fmla="*/ 102 w 108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59">
                  <a:moveTo>
                    <a:pt x="102" y="59"/>
                  </a:moveTo>
                  <a:cubicBezTo>
                    <a:pt x="102" y="59"/>
                    <a:pt x="102" y="59"/>
                    <a:pt x="101" y="59"/>
                  </a:cubicBezTo>
                  <a:cubicBezTo>
                    <a:pt x="42" y="55"/>
                    <a:pt x="0" y="33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5"/>
                    <a:pt x="52" y="44"/>
                    <a:pt x="102" y="47"/>
                  </a:cubicBezTo>
                  <a:cubicBezTo>
                    <a:pt x="106" y="47"/>
                    <a:pt x="108" y="50"/>
                    <a:pt x="108" y="53"/>
                  </a:cubicBezTo>
                  <a:cubicBezTo>
                    <a:pt x="108" y="57"/>
                    <a:pt x="105" y="59"/>
                    <a:pt x="10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4" name="Freeform 162">
              <a:extLst>
                <a:ext uri="{FF2B5EF4-FFF2-40B4-BE49-F238E27FC236}">
                  <a16:creationId xmlns:a16="http://schemas.microsoft.com/office/drawing/2014/main" id="{3C26E081-3D90-4155-8440-2EF30BDAD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789"/>
              <a:ext cx="169" cy="318"/>
            </a:xfrm>
            <a:custGeom>
              <a:avLst/>
              <a:gdLst>
                <a:gd name="T0" fmla="*/ 108 w 114"/>
                <a:gd name="T1" fmla="*/ 215 h 215"/>
                <a:gd name="T2" fmla="*/ 108 w 114"/>
                <a:gd name="T3" fmla="*/ 215 h 215"/>
                <a:gd name="T4" fmla="*/ 0 w 114"/>
                <a:gd name="T5" fmla="*/ 162 h 215"/>
                <a:gd name="T6" fmla="*/ 0 w 114"/>
                <a:gd name="T7" fmla="*/ 6 h 215"/>
                <a:gd name="T8" fmla="*/ 6 w 114"/>
                <a:gd name="T9" fmla="*/ 0 h 215"/>
                <a:gd name="T10" fmla="*/ 12 w 114"/>
                <a:gd name="T11" fmla="*/ 6 h 215"/>
                <a:gd name="T12" fmla="*/ 12 w 114"/>
                <a:gd name="T13" fmla="*/ 162 h 215"/>
                <a:gd name="T14" fmla="*/ 108 w 114"/>
                <a:gd name="T15" fmla="*/ 203 h 215"/>
                <a:gd name="T16" fmla="*/ 114 w 114"/>
                <a:gd name="T17" fmla="*/ 210 h 215"/>
                <a:gd name="T18" fmla="*/ 108 w 114"/>
                <a:gd name="T1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215">
                  <a:moveTo>
                    <a:pt x="108" y="215"/>
                  </a:moveTo>
                  <a:cubicBezTo>
                    <a:pt x="108" y="215"/>
                    <a:pt x="108" y="215"/>
                    <a:pt x="108" y="215"/>
                  </a:cubicBezTo>
                  <a:cubicBezTo>
                    <a:pt x="45" y="213"/>
                    <a:pt x="0" y="190"/>
                    <a:pt x="0" y="1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80"/>
                    <a:pt x="49" y="201"/>
                    <a:pt x="108" y="203"/>
                  </a:cubicBezTo>
                  <a:cubicBezTo>
                    <a:pt x="111" y="204"/>
                    <a:pt x="114" y="206"/>
                    <a:pt x="114" y="210"/>
                  </a:cubicBezTo>
                  <a:cubicBezTo>
                    <a:pt x="114" y="213"/>
                    <a:pt x="111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5" name="Freeform 163">
              <a:extLst>
                <a:ext uri="{FF2B5EF4-FFF2-40B4-BE49-F238E27FC236}">
                  <a16:creationId xmlns:a16="http://schemas.microsoft.com/office/drawing/2014/main" id="{78A1DCCF-7547-4B86-83A9-0A7C07220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" y="1789"/>
              <a:ext cx="18" cy="98"/>
            </a:xfrm>
            <a:custGeom>
              <a:avLst/>
              <a:gdLst>
                <a:gd name="T0" fmla="*/ 6 w 12"/>
                <a:gd name="T1" fmla="*/ 66 h 66"/>
                <a:gd name="T2" fmla="*/ 0 w 12"/>
                <a:gd name="T3" fmla="*/ 60 h 66"/>
                <a:gd name="T4" fmla="*/ 0 w 12"/>
                <a:gd name="T5" fmla="*/ 6 h 66"/>
                <a:gd name="T6" fmla="*/ 6 w 12"/>
                <a:gd name="T7" fmla="*/ 0 h 66"/>
                <a:gd name="T8" fmla="*/ 12 w 12"/>
                <a:gd name="T9" fmla="*/ 6 h 66"/>
                <a:gd name="T10" fmla="*/ 12 w 12"/>
                <a:gd name="T11" fmla="*/ 60 h 66"/>
                <a:gd name="T12" fmla="*/ 6 w 12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6">
                  <a:moveTo>
                    <a:pt x="6" y="66"/>
                  </a:moveTo>
                  <a:cubicBezTo>
                    <a:pt x="3" y="66"/>
                    <a:pt x="0" y="63"/>
                    <a:pt x="0" y="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63"/>
                    <a:pt x="9" y="66"/>
                    <a:pt x="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</p:grpSp>
      <p:sp>
        <p:nvSpPr>
          <p:cNvPr id="75" name="Content Placeholder 4">
            <a:extLst>
              <a:ext uri="{FF2B5EF4-FFF2-40B4-BE49-F238E27FC236}">
                <a16:creationId xmlns:a16="http://schemas.microsoft.com/office/drawing/2014/main" id="{D7EDB63E-AB50-4298-8537-F48CBB17D00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1000" y="393700"/>
            <a:ext cx="7083152" cy="31115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cap="all" baseline="0">
                <a:solidFill>
                  <a:schemeClr val="bg1"/>
                </a:solidFill>
              </a:defRPr>
            </a:lvl1pPr>
            <a:lvl2pPr marL="55562" indent="0">
              <a:buNone/>
              <a:defRPr/>
            </a:lvl2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Click to edit Master text styles</a:t>
            </a:r>
          </a:p>
        </p:txBody>
      </p:sp>
      <p:pic>
        <p:nvPicPr>
          <p:cNvPr id="33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2ED3322-4E10-424F-B8BE-55F7231EFE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2"/>
          <a:stretch/>
        </p:blipFill>
        <p:spPr>
          <a:xfrm>
            <a:off x="371554" y="6418326"/>
            <a:ext cx="770415" cy="288000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5DA145E-86ED-447F-998A-713B1AB73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37" name="AMC_Footer">
            <a:extLst>
              <a:ext uri="{FF2B5EF4-FFF2-40B4-BE49-F238E27FC236}">
                <a16:creationId xmlns:a16="http://schemas.microsoft.com/office/drawing/2014/main" id="{48BD01D7-3FFE-4C04-8BE6-12E7AADAF964}"/>
              </a:ext>
            </a:extLst>
          </p:cNvPr>
          <p:cNvSpPr txBox="1">
            <a:spLocks/>
          </p:cNvSpPr>
          <p:nvPr/>
        </p:nvSpPr>
        <p:spPr>
          <a:xfrm>
            <a:off x="1249991" y="6529169"/>
            <a:ext cx="8253742" cy="20637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7011243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0EE43E5-A85E-4A72-96CC-AD232F484C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45260" y="381000"/>
            <a:ext cx="3965740" cy="6134100"/>
          </a:xfrm>
          <a:prstGeom prst="rect">
            <a:avLst/>
          </a:prstGeom>
        </p:spPr>
      </p:sp>
      <p:pic>
        <p:nvPicPr>
          <p:cNvPr id="6" name="Picture 5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77DB19D-1A89-4D08-BB50-C85D746495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494" y="380147"/>
            <a:ext cx="3983148" cy="614283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C1920B5-1E40-4477-8AB7-3398207A8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5961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V templat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Diagonal Corners Rounded 68">
            <a:extLst>
              <a:ext uri="{FF2B5EF4-FFF2-40B4-BE49-F238E27FC236}">
                <a16:creationId xmlns:a16="http://schemas.microsoft.com/office/drawing/2014/main" id="{7C6E9053-8C05-4D84-83B9-BDC7550EF2BF}"/>
              </a:ext>
            </a:extLst>
          </p:cNvPr>
          <p:cNvSpPr/>
          <p:nvPr/>
        </p:nvSpPr>
        <p:spPr>
          <a:xfrm flipV="1">
            <a:off x="-1" y="0"/>
            <a:ext cx="3022193" cy="6273800"/>
          </a:xfrm>
          <a:prstGeom prst="round2DiagRect">
            <a:avLst>
              <a:gd name="adj1" fmla="val 18259"/>
              <a:gd name="adj2" fmla="val 0"/>
            </a:avLst>
          </a:prstGeom>
          <a:gradFill flip="none" rotWithShape="1">
            <a:gsLst>
              <a:gs pos="30000">
                <a:schemeClr val="accent3"/>
              </a:gs>
              <a:gs pos="100000">
                <a:schemeClr val="accent1">
                  <a:alpha val="52000"/>
                </a:schemeClr>
              </a:gs>
              <a:gs pos="69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AU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AU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0" name="Rectangle: Rounded Corners 98"/>
          <p:cNvSpPr/>
          <p:nvPr/>
        </p:nvSpPr>
        <p:spPr>
          <a:xfrm>
            <a:off x="5110523" y="2741418"/>
            <a:ext cx="1566863" cy="39600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Passionate About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CD0388BE-1718-4366-B801-EF85326DEE3E}"/>
              </a:ext>
            </a:extLst>
          </p:cNvPr>
          <p:cNvSpPr/>
          <p:nvPr/>
        </p:nvSpPr>
        <p:spPr>
          <a:xfrm rot="5400000" flipV="1">
            <a:off x="9456205" y="623018"/>
            <a:ext cx="399967" cy="368454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wrap="square" lIns="36000" rIns="36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5048159" y="2741420"/>
            <a:ext cx="400526" cy="39600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 b="1">
              <a:latin typeface="Graphik" panose="020B0503030202060203" pitchFamily="34" charset="0"/>
            </a:endParaRPr>
          </a:p>
        </p:txBody>
      </p:sp>
      <p:pic>
        <p:nvPicPr>
          <p:cNvPr id="302" name="Picture 11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647" t="31437" r="30747" b="30948"/>
          <a:stretch/>
        </p:blipFill>
        <p:spPr bwMode="auto">
          <a:xfrm>
            <a:off x="5115335" y="2811031"/>
            <a:ext cx="266176" cy="2567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4" name="Rectangle: Rounded Corners 92"/>
          <p:cNvSpPr/>
          <p:nvPr/>
        </p:nvSpPr>
        <p:spPr>
          <a:xfrm>
            <a:off x="3352052" y="2741418"/>
            <a:ext cx="1566863" cy="39600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Gallup Strengths</a:t>
            </a:r>
            <a:b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</a:br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Finder Top 5 Strengths</a:t>
            </a:r>
          </a:p>
        </p:txBody>
      </p:sp>
      <p:sp>
        <p:nvSpPr>
          <p:cNvPr id="305" name="Oval 304"/>
          <p:cNvSpPr/>
          <p:nvPr/>
        </p:nvSpPr>
        <p:spPr>
          <a:xfrm>
            <a:off x="3289688" y="2741418"/>
            <a:ext cx="400526" cy="39600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 b="1">
              <a:latin typeface="Graphik" panose="020B0503030202060203" pitchFamily="34" charset="0"/>
            </a:endParaRPr>
          </a:p>
        </p:txBody>
      </p:sp>
      <p:sp>
        <p:nvSpPr>
          <p:cNvPr id="308" name="Rectangle: Rounded Corners 10"/>
          <p:cNvSpPr/>
          <p:nvPr/>
        </p:nvSpPr>
        <p:spPr>
          <a:xfrm>
            <a:off x="3357378" y="395414"/>
            <a:ext cx="1566863" cy="39996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Skills</a:t>
            </a:r>
          </a:p>
        </p:txBody>
      </p:sp>
      <p:sp>
        <p:nvSpPr>
          <p:cNvPr id="309" name="Oval 308"/>
          <p:cNvSpPr/>
          <p:nvPr/>
        </p:nvSpPr>
        <p:spPr>
          <a:xfrm>
            <a:off x="3295014" y="395414"/>
            <a:ext cx="400526" cy="39996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>
              <a:latin typeface="Graphik" panose="020B0503030202060203" pitchFamily="34" charset="0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3381522" y="3239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3381522" y="34808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25" name="Rectangle 324"/>
          <p:cNvSpPr/>
          <p:nvPr/>
        </p:nvSpPr>
        <p:spPr>
          <a:xfrm>
            <a:off x="3381522" y="3722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26" name="Rectangle 325"/>
          <p:cNvSpPr/>
          <p:nvPr/>
        </p:nvSpPr>
        <p:spPr>
          <a:xfrm>
            <a:off x="3381522" y="39638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7" name="Rectangle 326"/>
          <p:cNvSpPr/>
          <p:nvPr/>
        </p:nvSpPr>
        <p:spPr>
          <a:xfrm>
            <a:off x="3381522" y="4205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5</a:t>
            </a:r>
          </a:p>
        </p:txBody>
      </p:sp>
      <p:grpSp>
        <p:nvGrpSpPr>
          <p:cNvPr id="310" name="Group 309"/>
          <p:cNvGrpSpPr/>
          <p:nvPr/>
        </p:nvGrpSpPr>
        <p:grpSpPr>
          <a:xfrm>
            <a:off x="6837215" y="389210"/>
            <a:ext cx="1769485" cy="399967"/>
            <a:chOff x="6803015" y="171146"/>
            <a:chExt cx="1769485" cy="399967"/>
          </a:xfrm>
        </p:grpSpPr>
        <p:sp>
          <p:nvSpPr>
            <p:cNvPr id="311" name="Rectangle: Rounded Corners 118"/>
            <p:cNvSpPr/>
            <p:nvPr/>
          </p:nvSpPr>
          <p:spPr>
            <a:xfrm>
              <a:off x="6865379" y="171146"/>
              <a:ext cx="1707121" cy="399967"/>
            </a:xfrm>
            <a:prstGeom prst="roundRect">
              <a:avLst>
                <a:gd name="adj" fmla="val 50000"/>
              </a:avLst>
            </a:prstGeom>
            <a:solidFill>
              <a:srgbClr val="6D047E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" rIns="36000" bIns="36000" rtlCol="0" anchor="ctr"/>
            <a:lstStyle/>
            <a:p>
              <a:pPr algn="l"/>
              <a:r>
                <a:rPr lang="en-AU" sz="1000" b="1">
                  <a:solidFill>
                    <a:schemeClr val="accent2"/>
                  </a:solidFill>
                  <a:latin typeface="Graphik" panose="020B0503030202060203" pitchFamily="34" charset="0"/>
                  <a:cs typeface="Arial" panose="020B0604020202020204" pitchFamily="34" charset="0"/>
                </a:rPr>
                <a:t>Relevant Experience</a:t>
              </a:r>
            </a:p>
          </p:txBody>
        </p:sp>
        <p:sp>
          <p:nvSpPr>
            <p:cNvPr id="312" name="Oval 311"/>
            <p:cNvSpPr/>
            <p:nvPr/>
          </p:nvSpPr>
          <p:spPr>
            <a:xfrm>
              <a:off x="6803015" y="171146"/>
              <a:ext cx="400526" cy="399967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" rIns="36000" bIns="36000" rtlCol="0" anchor="ctr"/>
            <a:lstStyle/>
            <a:p>
              <a:pPr algn="l"/>
              <a:endParaRPr lang="en-AU">
                <a:latin typeface="Graphik" panose="020B050303020206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89595" y="4523806"/>
            <a:ext cx="1628534" cy="396007"/>
            <a:chOff x="2898458" y="4373086"/>
            <a:chExt cx="1628534" cy="399967"/>
          </a:xfrm>
        </p:grpSpPr>
        <p:sp>
          <p:nvSpPr>
            <p:cNvPr id="314" name="Rectangle: Rounded Corners 88"/>
            <p:cNvSpPr/>
            <p:nvPr/>
          </p:nvSpPr>
          <p:spPr>
            <a:xfrm>
              <a:off x="2960129" y="4373086"/>
              <a:ext cx="1566863" cy="399967"/>
            </a:xfrm>
            <a:prstGeom prst="roundRect">
              <a:avLst>
                <a:gd name="adj" fmla="val 50000"/>
              </a:avLst>
            </a:prstGeom>
            <a:solidFill>
              <a:srgbClr val="6D047E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0" bIns="0" rtlCol="0" anchor="ctr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Graphik" panose="020B0503030202060203" pitchFamily="34" charset="0"/>
                  <a:cs typeface="Arial" panose="020B0604020202020204" pitchFamily="34" charset="0"/>
                </a:rPr>
                <a:t>Travel History</a:t>
              </a:r>
            </a:p>
          </p:txBody>
        </p:sp>
        <p:sp>
          <p:nvSpPr>
            <p:cNvPr id="315" name="Oval 314"/>
            <p:cNvSpPr/>
            <p:nvPr/>
          </p:nvSpPr>
          <p:spPr>
            <a:xfrm>
              <a:off x="2898458" y="4373086"/>
              <a:ext cx="400526" cy="399967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Graphik" panose="020B0503030202060203" pitchFamily="34" charset="0"/>
              </a:endParaRPr>
            </a:p>
          </p:txBody>
        </p:sp>
      </p:grpSp>
      <p:pic>
        <p:nvPicPr>
          <p:cNvPr id="345" name="Picture 2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6351" y="2751323"/>
            <a:ext cx="362139" cy="3621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769785" y="289364"/>
            <a:ext cx="1482620" cy="149068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 baseline="0"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on the icon to insert picture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612362" y="406588"/>
            <a:ext cx="663643" cy="117725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900" b="1" cap="all" baseline="0"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9" hasCustomPrompt="1"/>
          </p:nvPr>
        </p:nvSpPr>
        <p:spPr>
          <a:xfrm>
            <a:off x="9612362" y="602649"/>
            <a:ext cx="2205037" cy="1039947"/>
          </a:xfrm>
          <a:prstGeom prst="roundRect">
            <a:avLst/>
          </a:prstGeom>
          <a:solidFill>
            <a:schemeClr val="bg1">
              <a:lumMod val="85000"/>
              <a:alpha val="86000"/>
            </a:schemeClr>
          </a:solidFill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key career milestone</a:t>
            </a:r>
          </a:p>
        </p:txBody>
      </p:sp>
      <p:pic>
        <p:nvPicPr>
          <p:cNvPr id="77" name="Picture 3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1131" y="4558683"/>
            <a:ext cx="306366" cy="30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99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7626" y="447064"/>
            <a:ext cx="275302" cy="2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49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2922" y="435126"/>
            <a:ext cx="293572" cy="29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Rectangle: Rounded Corners 25">
            <a:extLst>
              <a:ext uri="{FF2B5EF4-FFF2-40B4-BE49-F238E27FC236}">
                <a16:creationId xmlns:a16="http://schemas.microsoft.com/office/drawing/2014/main" id="{37D06A78-1B61-4AC6-A4F2-48AA819FD226}"/>
              </a:ext>
            </a:extLst>
          </p:cNvPr>
          <p:cNvSpPr/>
          <p:nvPr/>
        </p:nvSpPr>
        <p:spPr>
          <a:xfrm>
            <a:off x="756372" y="5074604"/>
            <a:ext cx="1566864" cy="399967"/>
          </a:xfrm>
          <a:prstGeom prst="roundRect">
            <a:avLst>
              <a:gd name="adj" fmla="val 50000"/>
            </a:avLst>
          </a:prstGeom>
          <a:solidFill>
            <a:schemeClr val="bg1">
              <a:alpha val="27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88000" tIns="0" rIns="0" bIns="0" rtlCol="0" anchor="ctr"/>
          <a:lstStyle/>
          <a:p>
            <a:pPr algn="ctr"/>
            <a:endParaRPr lang="en-AU" sz="1000" b="1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334D826-7358-4EBE-9644-1D70A606A9A2}"/>
              </a:ext>
            </a:extLst>
          </p:cNvPr>
          <p:cNvSpPr/>
          <p:nvPr/>
        </p:nvSpPr>
        <p:spPr>
          <a:xfrm>
            <a:off x="694009" y="5074604"/>
            <a:ext cx="400526" cy="399967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AU">
              <a:latin typeface="Graphik" panose="020B0503030202060203" pitchFamily="34" charset="0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67749FD-8FD0-4053-B14F-2F43480A2D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94788" y="5096849"/>
            <a:ext cx="1143000" cy="377721"/>
          </a:xfrm>
        </p:spPr>
        <p:txBody>
          <a:bodyPr wrap="square" anchor="ctr">
            <a:noAutofit/>
          </a:bodyPr>
          <a:lstStyle>
            <a:lvl1pPr marL="0" indent="0" algn="ctr">
              <a:buNone/>
              <a:defRPr sz="1000" b="1" baseline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Awards or Certifications</a:t>
            </a:r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00F9DA53-08E6-4158-9441-FEF53629C1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2795" y="2451781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A70E95A5-82FA-445D-B282-B61B59370A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795" y="2822969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Mobile</a:t>
            </a:r>
          </a:p>
        </p:txBody>
      </p:sp>
      <p:sp>
        <p:nvSpPr>
          <p:cNvPr id="112" name="Text Placeholder 15">
            <a:extLst>
              <a:ext uri="{FF2B5EF4-FFF2-40B4-BE49-F238E27FC236}">
                <a16:creationId xmlns:a16="http://schemas.microsoft.com/office/drawing/2014/main" id="{29B5B7E9-D043-48EE-8982-40EE8E5A262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5664" y="5589240"/>
            <a:ext cx="2001815" cy="450671"/>
          </a:xfrm>
        </p:spPr>
        <p:txBody>
          <a:bodyPr wrap="square" lIns="0" tIns="0" rIns="0" bIns="0">
            <a:noAutofit/>
          </a:bodyPr>
          <a:lstStyle>
            <a:lvl1pPr marL="108000" indent="-1080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Font typeface="Arial" panose="020B0604020202020204" pitchFamily="34" charset="0"/>
              <a:buChar char="•"/>
              <a:defRPr sz="1000" baseline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Outline the noteworthy and relevant awards or recognition that you have received in </a:t>
            </a:r>
            <a:br>
              <a:rPr lang="en-US" dirty="0"/>
            </a:br>
            <a:r>
              <a:rPr lang="en-US" dirty="0"/>
              <a:t>the past.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C65282D-ED04-4430-99CD-DE281B1DE85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649611" y="95348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4" name="Text Placeholder 10">
            <a:extLst>
              <a:ext uri="{FF2B5EF4-FFF2-40B4-BE49-F238E27FC236}">
                <a16:creationId xmlns:a16="http://schemas.microsoft.com/office/drawing/2014/main" id="{DBF778C5-F81C-4BB7-B50C-A42FFE5847A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649611" y="124691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5" name="Text Placeholder 10">
            <a:extLst>
              <a:ext uri="{FF2B5EF4-FFF2-40B4-BE49-F238E27FC236}">
                <a16:creationId xmlns:a16="http://schemas.microsoft.com/office/drawing/2014/main" id="{316A9E3F-56A8-4039-9E93-4E346916474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49611" y="1540343"/>
            <a:ext cx="1652697" cy="276999"/>
          </a:xfrm>
        </p:spPr>
        <p:txBody>
          <a:bodyPr wrap="square"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</a:t>
            </a:r>
            <a:br>
              <a:rPr lang="en-US"/>
            </a:br>
            <a:r>
              <a:rPr lang="en-US"/>
              <a:t>Click to</a:t>
            </a:r>
          </a:p>
        </p:txBody>
      </p:sp>
      <p:sp>
        <p:nvSpPr>
          <p:cNvPr id="116" name="Text Placeholder 10">
            <a:extLst>
              <a:ext uri="{FF2B5EF4-FFF2-40B4-BE49-F238E27FC236}">
                <a16:creationId xmlns:a16="http://schemas.microsoft.com/office/drawing/2014/main" id="{4F3A9F91-BB9E-4213-B44A-03D56864D8C4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649611" y="197227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id="{9C374C62-8FFB-42AB-9AD6-F260963E23A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649611" y="2265703"/>
            <a:ext cx="1652697" cy="276999"/>
          </a:xfrm>
        </p:spPr>
        <p:txBody>
          <a:bodyPr wrap="square"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</a:t>
            </a:r>
            <a:br>
              <a:rPr lang="en-US"/>
            </a:br>
            <a:r>
              <a:rPr lang="en-US"/>
              <a:t>Click to</a:t>
            </a:r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id="{9525CEDE-0530-4514-961A-D761E387505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3649611" y="3258528"/>
            <a:ext cx="1064394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3" name="Text Placeholder 10">
            <a:extLst>
              <a:ext uri="{FF2B5EF4-FFF2-40B4-BE49-F238E27FC236}">
                <a16:creationId xmlns:a16="http://schemas.microsoft.com/office/drawing/2014/main" id="{BB15B862-7548-4506-AD26-29557ECDCB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049190" y="3258528"/>
            <a:ext cx="1628196" cy="1208363"/>
          </a:xfrm>
        </p:spPr>
        <p:txBody>
          <a:bodyPr wrap="square" lIns="0" tIns="0" rIns="0" bIns="0">
            <a:noAutofit/>
          </a:bodyPr>
          <a:lstStyle>
            <a:lvl1pPr marL="72000" indent="-720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900" b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A short sentence on your interest that can be a conversation starter</a:t>
            </a:r>
          </a:p>
          <a:p>
            <a:pPr lvl="0"/>
            <a:r>
              <a:rPr lang="en-US" err="1"/>
              <a:t>Eg</a:t>
            </a:r>
            <a:r>
              <a:rPr lang="en-US"/>
              <a:t>: Cloud Computing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9CF4B8E2-45BE-46EE-ADFC-28B9303DB6A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837214" y="953483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id="{EB4002E8-5781-40A4-A67F-92E4816AA884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52795" y="3088740"/>
            <a:ext cx="1916601" cy="1833211"/>
          </a:xfrm>
          <a:prstGeom prst="roundRect">
            <a:avLst>
              <a:gd name="adj" fmla="val 8354"/>
            </a:avLst>
          </a:prstGeom>
          <a:solidFill>
            <a:schemeClr val="bg2"/>
          </a:solidFill>
        </p:spPr>
        <p:txBody>
          <a:bodyPr wrap="square" lIns="36000" tIns="36000" rIns="36000" bIns="3600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AC86FE-81DB-4E3D-9ADC-67C86208BDB9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3655411" y="3497983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6" name="Text Placeholder 12">
            <a:extLst>
              <a:ext uri="{FF2B5EF4-FFF2-40B4-BE49-F238E27FC236}">
                <a16:creationId xmlns:a16="http://schemas.microsoft.com/office/drawing/2014/main" id="{EBBE23DF-3A6A-4382-8CB9-655226573D67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3655411" y="3736112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7" name="Text Placeholder 12">
            <a:extLst>
              <a:ext uri="{FF2B5EF4-FFF2-40B4-BE49-F238E27FC236}">
                <a16:creationId xmlns:a16="http://schemas.microsoft.com/office/drawing/2014/main" id="{10C37BAE-1E60-43DC-8320-50470327D7A3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3655411" y="3983979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8" name="Text Placeholder 12">
            <a:extLst>
              <a:ext uri="{FF2B5EF4-FFF2-40B4-BE49-F238E27FC236}">
                <a16:creationId xmlns:a16="http://schemas.microsoft.com/office/drawing/2014/main" id="{9623BFEC-AF36-4932-8112-303E145EC131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655411" y="4223778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9" name="Text Placeholder 10">
            <a:extLst>
              <a:ext uri="{FF2B5EF4-FFF2-40B4-BE49-F238E27FC236}">
                <a16:creationId xmlns:a16="http://schemas.microsoft.com/office/drawing/2014/main" id="{3D4B755E-3F0D-4581-A709-5D29852B80D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837214" y="1228789"/>
            <a:ext cx="2087788" cy="969496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Elaborate on the latest or most relevant work </a:t>
            </a:r>
            <a:br>
              <a:rPr lang="en-US"/>
            </a:br>
            <a:r>
              <a:rPr lang="en-US"/>
              <a:t>experience, it is important to remember that you should </a:t>
            </a:r>
            <a:r>
              <a:rPr lang="en-US" err="1"/>
              <a:t>customise</a:t>
            </a:r>
            <a:r>
              <a:rPr lang="en-US"/>
              <a:t> how you write your experience, depending on the role for which you are applying. </a:t>
            </a:r>
          </a:p>
        </p:txBody>
      </p:sp>
      <p:sp>
        <p:nvSpPr>
          <p:cNvPr id="142" name="Text Placeholder 10">
            <a:extLst>
              <a:ext uri="{FF2B5EF4-FFF2-40B4-BE49-F238E27FC236}">
                <a16:creationId xmlns:a16="http://schemas.microsoft.com/office/drawing/2014/main" id="{748CB7CD-C5BC-434B-8F3B-43EFF0345BD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52795" y="1880982"/>
            <a:ext cx="1916601" cy="286928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Click to edit</a:t>
            </a:r>
          </a:p>
        </p:txBody>
      </p:sp>
      <p:sp>
        <p:nvSpPr>
          <p:cNvPr id="145" name="Text Placeholder 10">
            <a:extLst>
              <a:ext uri="{FF2B5EF4-FFF2-40B4-BE49-F238E27FC236}">
                <a16:creationId xmlns:a16="http://schemas.microsoft.com/office/drawing/2014/main" id="{4011AA88-D0FD-43D4-8268-4735D7D11D5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552795" y="2258493"/>
            <a:ext cx="1916601" cy="138499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 cap="all" baseline="0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Role</a:t>
            </a:r>
          </a:p>
        </p:txBody>
      </p:sp>
      <p:sp>
        <p:nvSpPr>
          <p:cNvPr id="147" name="Text Placeholder 17">
            <a:extLst>
              <a:ext uri="{FF2B5EF4-FFF2-40B4-BE49-F238E27FC236}">
                <a16:creationId xmlns:a16="http://schemas.microsoft.com/office/drawing/2014/main" id="{620FE86E-9B88-4DD3-A9BB-C0D905106EF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52795" y="2637375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name.surname@accenture.com</a:t>
            </a:r>
          </a:p>
        </p:txBody>
      </p:sp>
      <p:sp>
        <p:nvSpPr>
          <p:cNvPr id="148" name="Text Placeholder 10">
            <a:extLst>
              <a:ext uri="{FF2B5EF4-FFF2-40B4-BE49-F238E27FC236}">
                <a16:creationId xmlns:a16="http://schemas.microsoft.com/office/drawing/2014/main" id="{E5E8B845-F36E-426B-BECA-92B89F7A038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6837214" y="2362241"/>
            <a:ext cx="2087788" cy="5539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Include what you did differently, explain what benefit or impact your actions have on the project/ team/ company. </a:t>
            </a:r>
          </a:p>
        </p:txBody>
      </p:sp>
      <p:sp>
        <p:nvSpPr>
          <p:cNvPr id="149" name="Text Placeholder 10">
            <a:extLst>
              <a:ext uri="{FF2B5EF4-FFF2-40B4-BE49-F238E27FC236}">
                <a16:creationId xmlns:a16="http://schemas.microsoft.com/office/drawing/2014/main" id="{B9ACE727-016A-4009-B210-97637CF5713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837214" y="3050778"/>
            <a:ext cx="2087788" cy="6924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For </a:t>
            </a:r>
            <a:r>
              <a:rPr lang="en-US" err="1"/>
              <a:t>example:“I</a:t>
            </a:r>
            <a:r>
              <a:rPr lang="en-US"/>
              <a:t> have successfully upgraded the platform from vSphere X to Y” – so what? What does that mean for the company? Does it make them more compliant? More safe?</a:t>
            </a:r>
          </a:p>
        </p:txBody>
      </p:sp>
      <p:sp>
        <p:nvSpPr>
          <p:cNvPr id="150" name="Text Placeholder 10">
            <a:extLst>
              <a:ext uri="{FF2B5EF4-FFF2-40B4-BE49-F238E27FC236}">
                <a16:creationId xmlns:a16="http://schemas.microsoft.com/office/drawing/2014/main" id="{E593395E-B0EC-4B29-8D8A-BA0780C9B9CF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837214" y="4015062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51" name="Text Placeholder 10">
            <a:extLst>
              <a:ext uri="{FF2B5EF4-FFF2-40B4-BE49-F238E27FC236}">
                <a16:creationId xmlns:a16="http://schemas.microsoft.com/office/drawing/2014/main" id="{D7AA9B5E-A928-40EE-8A0A-B130F9C4013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837214" y="4290368"/>
            <a:ext cx="2087788" cy="1384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Project Description</a:t>
            </a:r>
          </a:p>
        </p:txBody>
      </p:sp>
      <p:sp>
        <p:nvSpPr>
          <p:cNvPr id="152" name="Text Placeholder 10">
            <a:extLst>
              <a:ext uri="{FF2B5EF4-FFF2-40B4-BE49-F238E27FC236}">
                <a16:creationId xmlns:a16="http://schemas.microsoft.com/office/drawing/2014/main" id="{BD325D0F-95A6-4D14-B4FF-07C473760821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6837214" y="4970575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53" name="Text Placeholder 10">
            <a:extLst>
              <a:ext uri="{FF2B5EF4-FFF2-40B4-BE49-F238E27FC236}">
                <a16:creationId xmlns:a16="http://schemas.microsoft.com/office/drawing/2014/main" id="{FD943F98-04C3-4DDC-A363-9F308C2380AC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6837214" y="5245881"/>
            <a:ext cx="2087788" cy="1384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368060751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8447EC-6ADB-481B-96AE-10B562F40F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938" y="447299"/>
            <a:ext cx="1166400" cy="11664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56A6098-5873-484F-ADC2-65BBD9734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01860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65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15758203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4A5A9FF3-0036-4474-92CE-C16A6D88C4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709AB-DBF3-468D-9102-5715788D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80F020-BFD0-4E04-A64A-7968F670C6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0" y="1412875"/>
            <a:ext cx="1584325" cy="1584325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418F6E-6416-4C29-A580-8951A341A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99886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600329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32477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713">
            <a:extLst>
              <a:ext uri="{FF2B5EF4-FFF2-40B4-BE49-F238E27FC236}">
                <a16:creationId xmlns:a16="http://schemas.microsoft.com/office/drawing/2014/main" id="{1DD0A749-31B6-4EBB-BA9F-4938EA16293C}"/>
              </a:ext>
            </a:extLst>
          </p:cNvPr>
          <p:cNvSpPr/>
          <p:nvPr/>
        </p:nvSpPr>
        <p:spPr>
          <a:xfrm>
            <a:off x="-2319" y="1"/>
            <a:ext cx="9482695" cy="1382067"/>
          </a:xfrm>
          <a:prstGeom prst="homePlate">
            <a:avLst>
              <a:gd name="adj" fmla="val 28868"/>
            </a:avLst>
          </a:prstGeom>
          <a:solidFill>
            <a:schemeClr val="accent3"/>
          </a:solidFill>
          <a:ln>
            <a:noFill/>
          </a:ln>
        </p:spPr>
        <p:txBody>
          <a:bodyPr lIns="117825" tIns="117825" rIns="117825" bIns="1178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CB43B1D-DC67-4167-B43E-101DE7B76D89}"/>
              </a:ext>
            </a:extLst>
          </p:cNvPr>
          <p:cNvSpPr/>
          <p:nvPr/>
        </p:nvSpPr>
        <p:spPr>
          <a:xfrm>
            <a:off x="9174673" y="1"/>
            <a:ext cx="1715852" cy="1382067"/>
          </a:xfrm>
          <a:prstGeom prst="chevron">
            <a:avLst>
              <a:gd name="adj" fmla="val 288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1735FE36-3E84-49EF-BD79-D8833B953381}"/>
              </a:ext>
            </a:extLst>
          </p:cNvPr>
          <p:cNvSpPr/>
          <p:nvPr/>
        </p:nvSpPr>
        <p:spPr>
          <a:xfrm>
            <a:off x="10584822" y="1"/>
            <a:ext cx="1607178" cy="1382067"/>
          </a:xfrm>
          <a:prstGeom prst="chevron">
            <a:avLst>
              <a:gd name="adj" fmla="val 2886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9D4F18E-5A10-4198-BDDB-C6C988539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3432" y="1023351"/>
            <a:ext cx="1610898" cy="1610898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1993E7C-78A0-4320-9A3D-42A4A1B2446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think-cell Folie" r:id="rId4" imgW="423" imgH="424" progId="TCLayout.ActiveDocument.1">
                  <p:embed/>
                </p:oleObj>
              </mc:Choice>
              <mc:Fallback>
                <p:oleObj name="think-cell Folie" r:id="rId4" imgW="423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1993E7C-78A0-4320-9A3D-42A4A1B24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hidden="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-168620" y="1"/>
            <a:ext cx="12055819" cy="6857143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3B5EC5A-DB80-41F8-A694-4046BF3AC8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83952"/>
            <a:ext cx="9027368" cy="344710"/>
          </a:xfrm>
        </p:spPr>
        <p:txBody>
          <a:bodyPr wrap="square" lIns="0" tIns="0" rIns="0" bIns="0">
            <a:sp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Suname</a:t>
            </a:r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07FB296-2B38-472F-9965-F1927D176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648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2581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AE987-0CE7-48FB-B26A-460268E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EBD3B-6168-44A0-AB95-8A4FCA744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9462B6-136D-46DC-AEF0-F4D4EC0B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F246-E42C-4F42-B25D-57716B1ECC38}" type="datetime1">
              <a:rPr lang="es-CO" smtClean="0"/>
              <a:t>3/09/2023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CEE710-A01A-4AC9-B3C6-4CA4A9787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8150D-38F0-4CCD-949D-5C78E4BF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782432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6210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2E88B57-7CFD-4011-9676-9EC9BCE3005B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3499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D3DA00-69D4-43E0-BF3B-136E820B7A9B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66387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55635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6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55D0F1D-EAED-44DA-9E11-C5448F4C19D7}" type="datetime1">
              <a:rPr lang="es-CO" smtClean="0"/>
              <a:t>3/09/2023</a:t>
            </a:fld>
            <a:endParaRPr lang="de-DE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4454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84F3132-DB2C-4BA3-AA3B-A557439F65DF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037781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69F53BF-9905-4056-B79B-AD09BC3DA2FD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00932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8B9ACE3-6056-440C-B3C8-1FCEA8153B57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43721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0694703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37675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0473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53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705808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661529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734033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55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2353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91063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775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95236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2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04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0658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793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4000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0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711627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823111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7753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5879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17297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129180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8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40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0335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70951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2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6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6868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29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8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43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01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565907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64636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821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7879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53993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3377866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403072928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038615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0E0000D-D50F-42D5-9E85-E36AECB2891D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225279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166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14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095216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54788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‹Nº›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77992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227136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805360630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AU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3936576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49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590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4871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5523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6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502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354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29740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908844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F9AC08D-23A9-440E-BCB9-AA1E9877CC38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677944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711345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00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332667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8319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4065150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53723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730EBF5-6CAA-4938-BD91-DE6F8F364594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76105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1D7104F-F848-401C-A2B0-80D705906300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98694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249250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4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8F52969-84B0-442C-99A3-DF8F83D1DA03}" type="datetime1">
              <a:rPr lang="es-CO" smtClean="0"/>
              <a:t>3/09/2023</a:t>
            </a:fld>
            <a:endParaRPr lang="de-DE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27037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A834DB0-0D89-4899-842A-3FE3B9931521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456084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0ED564D-6C4F-46EF-878E-C8E9BB897933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639824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3F5F897-3FFE-43DA-AB9C-D623B279241F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050152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55051746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0972177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7030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0031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0361807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18627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628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8940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66634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5395459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9431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29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0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88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78146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2992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8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4275682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368952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185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2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920459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5247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6977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6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4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91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06630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0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67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2360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21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1583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7979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58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62873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251723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680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1970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979909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664343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67900392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87857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28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431044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462262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06433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‹Nº›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34989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861514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810410327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AU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3042520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48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13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00571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107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3162289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29408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4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20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540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313649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98879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F9AC08D-23A9-440E-BCB9-AA1E9877CC38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74337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04144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220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769439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4973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909546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26613439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173806-6376-456C-B4FD-80961179B14A}" type="datetime1">
              <a:rPr lang="es-CO" smtClean="0"/>
              <a:t>3/09/2023</a:t>
            </a:fld>
            <a:endParaRPr lang="es-CO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949509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8951BEC-B296-4B61-96E5-F509A0D5935F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61434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02647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2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D26A858-25C1-4086-935C-0724A6180E27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66680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45A34A9-D1C2-4D80-9EFF-258422C10357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90547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B949167-3B1F-4A52-862D-4CDED47B3CDB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294202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7910F96-ABF3-4FF9-9DA7-C52F20D38854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2020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394846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54470831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75912901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7361349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6724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45726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8270640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5546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2687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06A36B1-D63B-41DF-A3D8-B2D21B1A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212834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5541568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4816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65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9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0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7595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6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314550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5646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90DE1F9-96C1-424C-BCC6-F60CA2FBDB4B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89283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755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446868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25675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034755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28291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5906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4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59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586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33832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8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58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4541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63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919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41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44867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4181313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42097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2112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113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818731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197224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685591247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79842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639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695861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635916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35008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512590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30417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234171769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3605656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&amp;Sub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4954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6988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852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3669672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66274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41862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7264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14" t="12668" r="21699" b="5752"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985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21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0434171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0811AF-411E-438A-B928-099B625F75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540413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" name="think-cell Folie" r:id="rId5" imgW="475" imgH="476" progId="TCLayout.ActiveDocument.1">
                  <p:embed/>
                </p:oleObj>
              </mc:Choice>
              <mc:Fallback>
                <p:oleObj name="think-cell Folie" r:id="rId5" imgW="475" imgH="47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0811AF-411E-438A-B928-099B625F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C0C71DE1-85B0-4AD4-9258-4208430903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88A736-D82D-4C57-A244-EA34E82B3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1738178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3848978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7135068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1957736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97176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" name="think-cell Folie" r:id="rId5" imgW="396" imgH="396" progId="TCLayout.ActiveDocument.1">
                  <p:embed/>
                </p:oleObj>
              </mc:Choice>
              <mc:Fallback>
                <p:oleObj name="think-cell Folie" r:id="rId5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87B5D3FF-B3FE-4676-98DF-7478720A524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3600" b="1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de-DE"/>
              <a:t>Presentation Title</a:t>
            </a:r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2D071D-C991-4A82-BED0-3557F90D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  <a:effectLst/>
        </p:spPr>
        <p:txBody>
          <a:bodyPr vert="horz" wrap="square" lIns="0" tIns="45720" rIns="0" bIns="0" rtlCol="0" anchor="t" anchorCtr="0">
            <a:normAutofit/>
          </a:bodyPr>
          <a:lstStyle>
            <a:lvl1pPr algn="l">
              <a:defRPr sz="3600" b="1" i="0" u="none" strike="noStrike">
                <a:solidFill>
                  <a:schemeClr val="tx1">
                    <a:lumMod val="100000"/>
                  </a:schemeClr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pic>
        <p:nvPicPr>
          <p:cNvPr id="12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6A9A27C-2B45-421C-A0A5-61B918D903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22"/>
          <a:stretch/>
        </p:blipFill>
        <p:spPr>
          <a:xfrm>
            <a:off x="371554" y="6418326"/>
            <a:ext cx="770415" cy="28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B53B1E-BFA6-4081-A089-835B3B61A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AMC_Footer">
            <a:extLst>
              <a:ext uri="{FF2B5EF4-FFF2-40B4-BE49-F238E27FC236}">
                <a16:creationId xmlns:a16="http://schemas.microsoft.com/office/drawing/2014/main" id="{2A346256-09C3-4BA7-BAA5-39A654AB8AE4}"/>
              </a:ext>
            </a:extLst>
          </p:cNvPr>
          <p:cNvSpPr txBox="1">
            <a:spLocks/>
          </p:cNvSpPr>
          <p:nvPr/>
        </p:nvSpPr>
        <p:spPr>
          <a:xfrm>
            <a:off x="1249991" y="6529169"/>
            <a:ext cx="8253742" cy="20637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087484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709B41C8-060A-4C19-AC1F-5252DB23DE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69281" y="0"/>
            <a:ext cx="4572000" cy="6858000"/>
          </a:xfrm>
          <a:ln>
            <a:noFill/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7E68B5D4-835E-4633-A696-91C2C22252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4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7E68B5D4-835E-4633-A696-91C2C22252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7">
            <a:extLst>
              <a:ext uri="{FF2B5EF4-FFF2-40B4-BE49-F238E27FC236}">
                <a16:creationId xmlns:a16="http://schemas.microsoft.com/office/drawing/2014/main" id="{4CC1A377-6F5B-4C91-9535-805DFB8A367E}"/>
              </a:ext>
            </a:extLst>
          </p:cNvPr>
          <p:cNvSpPr/>
          <p:nvPr/>
        </p:nvSpPr>
        <p:spPr>
          <a:xfrm>
            <a:off x="0" y="5706737"/>
            <a:ext cx="7557293" cy="1152851"/>
          </a:xfrm>
          <a:prstGeom prst="rect">
            <a:avLst/>
          </a:prstGeom>
          <a:solidFill>
            <a:srgbClr val="7500C0"/>
          </a:solidFill>
          <a:ln w="19050" cap="flat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E00FF"/>
                </a:solidFill>
                <a:prstDash val="sysDot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38F47FF-0475-41D8-95ED-46CD17305356}"/>
              </a:ext>
            </a:extLst>
          </p:cNvPr>
          <p:cNvSpPr/>
          <p:nvPr/>
        </p:nvSpPr>
        <p:spPr>
          <a:xfrm>
            <a:off x="0" y="0"/>
            <a:ext cx="7557293" cy="2277547"/>
          </a:xfrm>
          <a:prstGeom prst="rect">
            <a:avLst/>
          </a:prstGeom>
          <a:solidFill>
            <a:srgbClr val="7500C0"/>
          </a:solidFill>
          <a:ln w="19050" cap="flat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E00FF"/>
                </a:solidFill>
                <a:prstDash val="sysDot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E5689F8A-8F3F-4B96-A471-611398B21BD8}"/>
              </a:ext>
            </a:extLst>
          </p:cNvPr>
          <p:cNvSpPr/>
          <p:nvPr/>
        </p:nvSpPr>
        <p:spPr>
          <a:xfrm>
            <a:off x="4746134" y="1387899"/>
            <a:ext cx="281115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Heritage 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Town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Sings 		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Song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Reads 	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Book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Speaks 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Languages</a:t>
            </a:r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85AFFAC6-D42B-4D82-BF7D-4EFFFCAE04FE}"/>
              </a:ext>
            </a:extLst>
          </p:cNvPr>
          <p:cNvSpPr/>
          <p:nvPr/>
        </p:nvSpPr>
        <p:spPr>
          <a:xfrm>
            <a:off x="394618" y="1849564"/>
            <a:ext cx="18849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>
                <a:solidFill>
                  <a:prstClr val="white"/>
                </a:solidFill>
                <a:latin typeface="Graphik Black" panose="020B0A03030202060203" pitchFamily="34" charset="0"/>
              </a:rPr>
              <a:t>Team Name</a:t>
            </a:r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591112E1-9529-48A2-BF72-F3A2CD8BF665}"/>
              </a:ext>
            </a:extLst>
          </p:cNvPr>
          <p:cNvSpPr/>
          <p:nvPr/>
        </p:nvSpPr>
        <p:spPr>
          <a:xfrm>
            <a:off x="1154941" y="6090891"/>
            <a:ext cx="41197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Skills</a:t>
            </a:r>
          </a:p>
        </p:txBody>
      </p:sp>
      <p:sp>
        <p:nvSpPr>
          <p:cNvPr id="48" name="Freeform 29">
            <a:extLst>
              <a:ext uri="{FF2B5EF4-FFF2-40B4-BE49-F238E27FC236}">
                <a16:creationId xmlns:a16="http://schemas.microsoft.com/office/drawing/2014/main" id="{F24E3DA2-8256-468B-A6BB-94E125B539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591" y="5734984"/>
            <a:ext cx="255630" cy="343698"/>
          </a:xfrm>
          <a:custGeom>
            <a:avLst/>
            <a:gdLst>
              <a:gd name="T0" fmla="*/ 211 w 214"/>
              <a:gd name="T1" fmla="*/ 90 h 295"/>
              <a:gd name="T2" fmla="*/ 185 w 214"/>
              <a:gd name="T3" fmla="*/ 73 h 295"/>
              <a:gd name="T4" fmla="*/ 170 w 214"/>
              <a:gd name="T5" fmla="*/ 46 h 295"/>
              <a:gd name="T6" fmla="*/ 129 w 214"/>
              <a:gd name="T7" fmla="*/ 6 h 295"/>
              <a:gd name="T8" fmla="*/ 123 w 214"/>
              <a:gd name="T9" fmla="*/ 0 h 295"/>
              <a:gd name="T10" fmla="*/ 99 w 214"/>
              <a:gd name="T11" fmla="*/ 14 h 295"/>
              <a:gd name="T12" fmla="*/ 81 w 214"/>
              <a:gd name="T13" fmla="*/ 27 h 295"/>
              <a:gd name="T14" fmla="*/ 38 w 214"/>
              <a:gd name="T15" fmla="*/ 67 h 295"/>
              <a:gd name="T16" fmla="*/ 18 w 214"/>
              <a:gd name="T17" fmla="*/ 116 h 295"/>
              <a:gd name="T18" fmla="*/ 16 w 214"/>
              <a:gd name="T19" fmla="*/ 154 h 295"/>
              <a:gd name="T20" fmla="*/ 23 w 214"/>
              <a:gd name="T21" fmla="*/ 206 h 295"/>
              <a:gd name="T22" fmla="*/ 17 w 214"/>
              <a:gd name="T23" fmla="*/ 212 h 295"/>
              <a:gd name="T24" fmla="*/ 0 w 214"/>
              <a:gd name="T25" fmla="*/ 251 h 295"/>
              <a:gd name="T26" fmla="*/ 6 w 214"/>
              <a:gd name="T27" fmla="*/ 295 h 295"/>
              <a:gd name="T28" fmla="*/ 197 w 214"/>
              <a:gd name="T29" fmla="*/ 289 h 295"/>
              <a:gd name="T30" fmla="*/ 182 w 214"/>
              <a:gd name="T31" fmla="*/ 213 h 295"/>
              <a:gd name="T32" fmla="*/ 175 w 214"/>
              <a:gd name="T33" fmla="*/ 206 h 295"/>
              <a:gd name="T34" fmla="*/ 174 w 214"/>
              <a:gd name="T35" fmla="*/ 205 h 295"/>
              <a:gd name="T36" fmla="*/ 167 w 214"/>
              <a:gd name="T37" fmla="*/ 183 h 295"/>
              <a:gd name="T38" fmla="*/ 132 w 214"/>
              <a:gd name="T39" fmla="*/ 116 h 295"/>
              <a:gd name="T40" fmla="*/ 170 w 214"/>
              <a:gd name="T41" fmla="*/ 126 h 295"/>
              <a:gd name="T42" fmla="*/ 193 w 214"/>
              <a:gd name="T43" fmla="*/ 131 h 295"/>
              <a:gd name="T44" fmla="*/ 213 w 214"/>
              <a:gd name="T45" fmla="*/ 97 h 295"/>
              <a:gd name="T46" fmla="*/ 185 w 214"/>
              <a:gd name="T47" fmla="*/ 243 h 295"/>
              <a:gd name="T48" fmla="*/ 186 w 214"/>
              <a:gd name="T49" fmla="*/ 284 h 295"/>
              <a:gd name="T50" fmla="*/ 12 w 214"/>
              <a:gd name="T51" fmla="*/ 251 h 295"/>
              <a:gd name="T52" fmla="*/ 13 w 214"/>
              <a:gd name="T53" fmla="*/ 242 h 295"/>
              <a:gd name="T54" fmla="*/ 104 w 214"/>
              <a:gd name="T55" fmla="*/ 242 h 295"/>
              <a:gd name="T56" fmla="*/ 104 w 214"/>
              <a:gd name="T57" fmla="*/ 242 h 295"/>
              <a:gd name="T58" fmla="*/ 171 w 214"/>
              <a:gd name="T59" fmla="*/ 219 h 295"/>
              <a:gd name="T60" fmla="*/ 173 w 214"/>
              <a:gd name="T61" fmla="*/ 220 h 295"/>
              <a:gd name="T62" fmla="*/ 180 w 214"/>
              <a:gd name="T63" fmla="*/ 231 h 295"/>
              <a:gd name="T64" fmla="*/ 104 w 214"/>
              <a:gd name="T65" fmla="*/ 231 h 295"/>
              <a:gd name="T66" fmla="*/ 104 w 214"/>
              <a:gd name="T67" fmla="*/ 231 h 295"/>
              <a:gd name="T68" fmla="*/ 18 w 214"/>
              <a:gd name="T69" fmla="*/ 231 h 295"/>
              <a:gd name="T70" fmla="*/ 25 w 214"/>
              <a:gd name="T71" fmla="*/ 220 h 295"/>
              <a:gd name="T72" fmla="*/ 26 w 214"/>
              <a:gd name="T73" fmla="*/ 219 h 295"/>
              <a:gd name="T74" fmla="*/ 166 w 214"/>
              <a:gd name="T75" fmla="*/ 214 h 295"/>
              <a:gd name="T76" fmla="*/ 191 w 214"/>
              <a:gd name="T77" fmla="*/ 118 h 295"/>
              <a:gd name="T78" fmla="*/ 180 w 214"/>
              <a:gd name="T79" fmla="*/ 116 h 295"/>
              <a:gd name="T80" fmla="*/ 122 w 214"/>
              <a:gd name="T81" fmla="*/ 100 h 295"/>
              <a:gd name="T82" fmla="*/ 112 w 214"/>
              <a:gd name="T83" fmla="*/ 106 h 295"/>
              <a:gd name="T84" fmla="*/ 162 w 214"/>
              <a:gd name="T85" fmla="*/ 202 h 295"/>
              <a:gd name="T86" fmla="*/ 33 w 214"/>
              <a:gd name="T87" fmla="*/ 202 h 295"/>
              <a:gd name="T88" fmla="*/ 27 w 214"/>
              <a:gd name="T89" fmla="*/ 153 h 295"/>
              <a:gd name="T90" fmla="*/ 31 w 214"/>
              <a:gd name="T91" fmla="*/ 113 h 295"/>
              <a:gd name="T92" fmla="*/ 49 w 214"/>
              <a:gd name="T93" fmla="*/ 72 h 295"/>
              <a:gd name="T94" fmla="*/ 109 w 214"/>
              <a:gd name="T95" fmla="*/ 21 h 295"/>
              <a:gd name="T96" fmla="*/ 117 w 214"/>
              <a:gd name="T97" fmla="*/ 16 h 295"/>
              <a:gd name="T98" fmla="*/ 120 w 214"/>
              <a:gd name="T99" fmla="*/ 40 h 295"/>
              <a:gd name="T100" fmla="*/ 176 w 214"/>
              <a:gd name="T101" fmla="*/ 79 h 295"/>
              <a:gd name="T102" fmla="*/ 200 w 214"/>
              <a:gd name="T103" fmla="*/ 97 h 295"/>
              <a:gd name="T104" fmla="*/ 191 w 214"/>
              <a:gd name="T105" fmla="*/ 11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95">
                <a:moveTo>
                  <a:pt x="213" y="97"/>
                </a:moveTo>
                <a:cubicBezTo>
                  <a:pt x="214" y="94"/>
                  <a:pt x="213" y="91"/>
                  <a:pt x="211" y="90"/>
                </a:cubicBezTo>
                <a:cubicBezTo>
                  <a:pt x="185" y="73"/>
                  <a:pt x="185" y="73"/>
                  <a:pt x="185" y="73"/>
                </a:cubicBezTo>
                <a:cubicBezTo>
                  <a:pt x="185" y="73"/>
                  <a:pt x="185" y="73"/>
                  <a:pt x="185" y="73"/>
                </a:cubicBezTo>
                <a:cubicBezTo>
                  <a:pt x="174" y="49"/>
                  <a:pt x="174" y="49"/>
                  <a:pt x="174" y="49"/>
                </a:cubicBezTo>
                <a:cubicBezTo>
                  <a:pt x="173" y="47"/>
                  <a:pt x="172" y="46"/>
                  <a:pt x="170" y="46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129" y="6"/>
                  <a:pt x="129" y="6"/>
                  <a:pt x="129" y="6"/>
                </a:cubicBezTo>
                <a:cubicBezTo>
                  <a:pt x="129" y="4"/>
                  <a:pt x="128" y="2"/>
                  <a:pt x="126" y="1"/>
                </a:cubicBezTo>
                <a:cubicBezTo>
                  <a:pt x="125" y="0"/>
                  <a:pt x="124" y="0"/>
                  <a:pt x="123" y="0"/>
                </a:cubicBezTo>
                <a:cubicBezTo>
                  <a:pt x="122" y="0"/>
                  <a:pt x="121" y="0"/>
                  <a:pt x="120" y="1"/>
                </a:cubicBezTo>
                <a:cubicBezTo>
                  <a:pt x="119" y="2"/>
                  <a:pt x="110" y="7"/>
                  <a:pt x="99" y="14"/>
                </a:cubicBezTo>
                <a:cubicBezTo>
                  <a:pt x="95" y="17"/>
                  <a:pt x="92" y="19"/>
                  <a:pt x="88" y="22"/>
                </a:cubicBezTo>
                <a:cubicBezTo>
                  <a:pt x="86" y="23"/>
                  <a:pt x="84" y="25"/>
                  <a:pt x="81" y="27"/>
                </a:cubicBezTo>
                <a:cubicBezTo>
                  <a:pt x="70" y="35"/>
                  <a:pt x="61" y="42"/>
                  <a:pt x="54" y="49"/>
                </a:cubicBezTo>
                <a:cubicBezTo>
                  <a:pt x="46" y="56"/>
                  <a:pt x="41" y="62"/>
                  <a:pt x="38" y="67"/>
                </a:cubicBezTo>
                <a:cubicBezTo>
                  <a:pt x="37" y="69"/>
                  <a:pt x="36" y="71"/>
                  <a:pt x="35" y="73"/>
                </a:cubicBezTo>
                <a:cubicBezTo>
                  <a:pt x="29" y="86"/>
                  <a:pt x="22" y="99"/>
                  <a:pt x="18" y="116"/>
                </a:cubicBezTo>
                <a:cubicBezTo>
                  <a:pt x="17" y="120"/>
                  <a:pt x="17" y="124"/>
                  <a:pt x="16" y="128"/>
                </a:cubicBezTo>
                <a:cubicBezTo>
                  <a:pt x="15" y="137"/>
                  <a:pt x="15" y="145"/>
                  <a:pt x="16" y="154"/>
                </a:cubicBezTo>
                <a:cubicBezTo>
                  <a:pt x="18" y="182"/>
                  <a:pt x="21" y="199"/>
                  <a:pt x="22" y="20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2" y="206"/>
                  <a:pt x="22" y="206"/>
                  <a:pt x="22" y="206"/>
                </a:cubicBezTo>
                <a:cubicBezTo>
                  <a:pt x="20" y="208"/>
                  <a:pt x="19" y="210"/>
                  <a:pt x="17" y="212"/>
                </a:cubicBezTo>
                <a:cubicBezTo>
                  <a:pt x="16" y="213"/>
                  <a:pt x="16" y="213"/>
                  <a:pt x="16" y="213"/>
                </a:cubicBezTo>
                <a:cubicBezTo>
                  <a:pt x="9" y="222"/>
                  <a:pt x="0" y="236"/>
                  <a:pt x="0" y="251"/>
                </a:cubicBezTo>
                <a:cubicBezTo>
                  <a:pt x="0" y="289"/>
                  <a:pt x="0" y="289"/>
                  <a:pt x="0" y="289"/>
                </a:cubicBezTo>
                <a:cubicBezTo>
                  <a:pt x="0" y="293"/>
                  <a:pt x="3" y="295"/>
                  <a:pt x="6" y="295"/>
                </a:cubicBezTo>
                <a:cubicBezTo>
                  <a:pt x="192" y="295"/>
                  <a:pt x="192" y="295"/>
                  <a:pt x="192" y="295"/>
                </a:cubicBezTo>
                <a:cubicBezTo>
                  <a:pt x="195" y="295"/>
                  <a:pt x="197" y="293"/>
                  <a:pt x="197" y="289"/>
                </a:cubicBezTo>
                <a:cubicBezTo>
                  <a:pt x="197" y="251"/>
                  <a:pt x="197" y="251"/>
                  <a:pt x="197" y="251"/>
                </a:cubicBezTo>
                <a:cubicBezTo>
                  <a:pt x="197" y="236"/>
                  <a:pt x="189" y="222"/>
                  <a:pt x="182" y="213"/>
                </a:cubicBezTo>
                <a:cubicBezTo>
                  <a:pt x="181" y="213"/>
                  <a:pt x="181" y="213"/>
                  <a:pt x="181" y="212"/>
                </a:cubicBezTo>
                <a:cubicBezTo>
                  <a:pt x="179" y="210"/>
                  <a:pt x="177" y="208"/>
                  <a:pt x="175" y="206"/>
                </a:cubicBezTo>
                <a:cubicBezTo>
                  <a:pt x="175" y="206"/>
                  <a:pt x="175" y="206"/>
                  <a:pt x="174" y="205"/>
                </a:cubicBezTo>
                <a:cubicBezTo>
                  <a:pt x="174" y="205"/>
                  <a:pt x="174" y="205"/>
                  <a:pt x="174" y="205"/>
                </a:cubicBezTo>
                <a:cubicBezTo>
                  <a:pt x="174" y="205"/>
                  <a:pt x="174" y="205"/>
                  <a:pt x="174" y="205"/>
                </a:cubicBezTo>
                <a:cubicBezTo>
                  <a:pt x="173" y="199"/>
                  <a:pt x="171" y="191"/>
                  <a:pt x="167" y="183"/>
                </a:cubicBezTo>
                <a:cubicBezTo>
                  <a:pt x="158" y="160"/>
                  <a:pt x="144" y="135"/>
                  <a:pt x="133" y="117"/>
                </a:cubicBezTo>
                <a:cubicBezTo>
                  <a:pt x="132" y="116"/>
                  <a:pt x="132" y="116"/>
                  <a:pt x="132" y="116"/>
                </a:cubicBezTo>
                <a:cubicBezTo>
                  <a:pt x="134" y="116"/>
                  <a:pt x="134" y="116"/>
                  <a:pt x="134" y="116"/>
                </a:cubicBezTo>
                <a:cubicBezTo>
                  <a:pt x="143" y="119"/>
                  <a:pt x="155" y="122"/>
                  <a:pt x="170" y="126"/>
                </a:cubicBezTo>
                <a:cubicBezTo>
                  <a:pt x="174" y="126"/>
                  <a:pt x="178" y="127"/>
                  <a:pt x="182" y="128"/>
                </a:cubicBezTo>
                <a:cubicBezTo>
                  <a:pt x="186" y="129"/>
                  <a:pt x="190" y="130"/>
                  <a:pt x="193" y="131"/>
                </a:cubicBezTo>
                <a:cubicBezTo>
                  <a:pt x="196" y="131"/>
                  <a:pt x="199" y="130"/>
                  <a:pt x="200" y="127"/>
                </a:cubicBezTo>
                <a:lnTo>
                  <a:pt x="213" y="97"/>
                </a:lnTo>
                <a:close/>
                <a:moveTo>
                  <a:pt x="185" y="242"/>
                </a:moveTo>
                <a:cubicBezTo>
                  <a:pt x="185" y="243"/>
                  <a:pt x="185" y="243"/>
                  <a:pt x="185" y="243"/>
                </a:cubicBezTo>
                <a:cubicBezTo>
                  <a:pt x="186" y="246"/>
                  <a:pt x="186" y="248"/>
                  <a:pt x="186" y="251"/>
                </a:cubicBezTo>
                <a:cubicBezTo>
                  <a:pt x="186" y="284"/>
                  <a:pt x="186" y="284"/>
                  <a:pt x="186" y="284"/>
                </a:cubicBezTo>
                <a:cubicBezTo>
                  <a:pt x="12" y="284"/>
                  <a:pt x="12" y="284"/>
                  <a:pt x="12" y="284"/>
                </a:cubicBezTo>
                <a:cubicBezTo>
                  <a:pt x="12" y="251"/>
                  <a:pt x="12" y="251"/>
                  <a:pt x="12" y="251"/>
                </a:cubicBezTo>
                <a:cubicBezTo>
                  <a:pt x="12" y="248"/>
                  <a:pt x="12" y="246"/>
                  <a:pt x="13" y="243"/>
                </a:cubicBezTo>
                <a:cubicBezTo>
                  <a:pt x="13" y="242"/>
                  <a:pt x="13" y="242"/>
                  <a:pt x="13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lnTo>
                  <a:pt x="185" y="242"/>
                </a:lnTo>
                <a:close/>
                <a:moveTo>
                  <a:pt x="171" y="219"/>
                </a:moveTo>
                <a:cubicBezTo>
                  <a:pt x="172" y="220"/>
                  <a:pt x="172" y="220"/>
                  <a:pt x="172" y="220"/>
                </a:cubicBezTo>
                <a:cubicBezTo>
                  <a:pt x="173" y="220"/>
                  <a:pt x="173" y="220"/>
                  <a:pt x="173" y="220"/>
                </a:cubicBezTo>
                <a:cubicBezTo>
                  <a:pt x="175" y="223"/>
                  <a:pt x="177" y="226"/>
                  <a:pt x="179" y="230"/>
                </a:cubicBezTo>
                <a:cubicBezTo>
                  <a:pt x="180" y="231"/>
                  <a:pt x="180" y="231"/>
                  <a:pt x="180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8" y="231"/>
                  <a:pt x="18" y="231"/>
                  <a:pt x="18" y="231"/>
                </a:cubicBezTo>
                <a:cubicBezTo>
                  <a:pt x="19" y="230"/>
                  <a:pt x="19" y="230"/>
                  <a:pt x="19" y="230"/>
                </a:cubicBezTo>
                <a:cubicBezTo>
                  <a:pt x="20" y="226"/>
                  <a:pt x="23" y="223"/>
                  <a:pt x="25" y="220"/>
                </a:cubicBezTo>
                <a:cubicBezTo>
                  <a:pt x="25" y="220"/>
                  <a:pt x="25" y="220"/>
                  <a:pt x="25" y="220"/>
                </a:cubicBezTo>
                <a:cubicBezTo>
                  <a:pt x="26" y="220"/>
                  <a:pt x="26" y="220"/>
                  <a:pt x="26" y="219"/>
                </a:cubicBezTo>
                <a:cubicBezTo>
                  <a:pt x="31" y="214"/>
                  <a:pt x="31" y="214"/>
                  <a:pt x="31" y="214"/>
                </a:cubicBezTo>
                <a:cubicBezTo>
                  <a:pt x="166" y="214"/>
                  <a:pt x="166" y="214"/>
                  <a:pt x="166" y="214"/>
                </a:cubicBezTo>
                <a:lnTo>
                  <a:pt x="171" y="219"/>
                </a:lnTo>
                <a:close/>
                <a:moveTo>
                  <a:pt x="191" y="118"/>
                </a:moveTo>
                <a:cubicBezTo>
                  <a:pt x="191" y="118"/>
                  <a:pt x="191" y="118"/>
                  <a:pt x="191" y="118"/>
                </a:cubicBezTo>
                <a:cubicBezTo>
                  <a:pt x="187" y="118"/>
                  <a:pt x="183" y="117"/>
                  <a:pt x="180" y="116"/>
                </a:cubicBezTo>
                <a:cubicBezTo>
                  <a:pt x="175" y="115"/>
                  <a:pt x="171" y="114"/>
                  <a:pt x="167" y="113"/>
                </a:cubicBezTo>
                <a:cubicBezTo>
                  <a:pt x="142" y="108"/>
                  <a:pt x="125" y="103"/>
                  <a:pt x="122" y="100"/>
                </a:cubicBezTo>
                <a:cubicBezTo>
                  <a:pt x="120" y="98"/>
                  <a:pt x="116" y="97"/>
                  <a:pt x="114" y="99"/>
                </a:cubicBezTo>
                <a:cubicBezTo>
                  <a:pt x="111" y="100"/>
                  <a:pt x="111" y="104"/>
                  <a:pt x="112" y="106"/>
                </a:cubicBezTo>
                <a:cubicBezTo>
                  <a:pt x="114" y="109"/>
                  <a:pt x="152" y="167"/>
                  <a:pt x="162" y="202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33" y="202"/>
                  <a:pt x="33" y="202"/>
                  <a:pt x="33" y="202"/>
                </a:cubicBezTo>
                <a:cubicBezTo>
                  <a:pt x="33" y="202"/>
                  <a:pt x="33" y="202"/>
                  <a:pt x="33" y="202"/>
                </a:cubicBezTo>
                <a:cubicBezTo>
                  <a:pt x="32" y="198"/>
                  <a:pt x="31" y="192"/>
                  <a:pt x="30" y="183"/>
                </a:cubicBezTo>
                <a:cubicBezTo>
                  <a:pt x="29" y="174"/>
                  <a:pt x="28" y="164"/>
                  <a:pt x="27" y="153"/>
                </a:cubicBezTo>
                <a:cubicBezTo>
                  <a:pt x="26" y="144"/>
                  <a:pt x="27" y="135"/>
                  <a:pt x="28" y="126"/>
                </a:cubicBezTo>
                <a:cubicBezTo>
                  <a:pt x="29" y="122"/>
                  <a:pt x="30" y="117"/>
                  <a:pt x="31" y="113"/>
                </a:cubicBezTo>
                <a:cubicBezTo>
                  <a:pt x="35" y="100"/>
                  <a:pt x="40" y="89"/>
                  <a:pt x="45" y="79"/>
                </a:cubicBezTo>
                <a:cubicBezTo>
                  <a:pt x="46" y="77"/>
                  <a:pt x="48" y="74"/>
                  <a:pt x="49" y="72"/>
                </a:cubicBezTo>
                <a:cubicBezTo>
                  <a:pt x="54" y="61"/>
                  <a:pt x="79" y="42"/>
                  <a:pt x="99" y="28"/>
                </a:cubicBezTo>
                <a:cubicBezTo>
                  <a:pt x="102" y="26"/>
                  <a:pt x="106" y="24"/>
                  <a:pt x="109" y="21"/>
                </a:cubicBezTo>
                <a:cubicBezTo>
                  <a:pt x="112" y="20"/>
                  <a:pt x="114" y="18"/>
                  <a:pt x="116" y="17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7"/>
                  <a:pt x="118" y="39"/>
                  <a:pt x="120" y="40"/>
                </a:cubicBezTo>
                <a:cubicBezTo>
                  <a:pt x="164" y="56"/>
                  <a:pt x="164" y="56"/>
                  <a:pt x="164" y="56"/>
                </a:cubicBezTo>
                <a:cubicBezTo>
                  <a:pt x="176" y="79"/>
                  <a:pt x="176" y="79"/>
                  <a:pt x="176" y="79"/>
                </a:cubicBezTo>
                <a:cubicBezTo>
                  <a:pt x="176" y="80"/>
                  <a:pt x="177" y="81"/>
                  <a:pt x="178" y="82"/>
                </a:cubicBezTo>
                <a:cubicBezTo>
                  <a:pt x="200" y="97"/>
                  <a:pt x="200" y="97"/>
                  <a:pt x="200" y="97"/>
                </a:cubicBezTo>
                <a:cubicBezTo>
                  <a:pt x="200" y="97"/>
                  <a:pt x="200" y="97"/>
                  <a:pt x="200" y="97"/>
                </a:cubicBezTo>
                <a:lnTo>
                  <a:pt x="191" y="11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</a:endParaRP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A8B3DC95-9E57-4853-B295-B806989D2971}"/>
              </a:ext>
            </a:extLst>
          </p:cNvPr>
          <p:cNvSpPr/>
          <p:nvPr/>
        </p:nvSpPr>
        <p:spPr>
          <a:xfrm>
            <a:off x="3452034" y="6090891"/>
            <a:ext cx="755015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Customer</a:t>
            </a:r>
          </a:p>
        </p:txBody>
      </p:sp>
      <p:grpSp>
        <p:nvGrpSpPr>
          <p:cNvPr id="50" name="Group 40">
            <a:extLst>
              <a:ext uri="{FF2B5EF4-FFF2-40B4-BE49-F238E27FC236}">
                <a16:creationId xmlns:a16="http://schemas.microsoft.com/office/drawing/2014/main" id="{90960D5B-702A-4E66-B04E-BB5B4915CC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18641" y="5765428"/>
            <a:ext cx="389065" cy="331719"/>
            <a:chOff x="4653" y="690"/>
            <a:chExt cx="441" cy="376"/>
          </a:xfrm>
          <a:solidFill>
            <a:sysClr val="window" lastClr="FFFFFF"/>
          </a:solidFill>
        </p:grpSpPr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EF1F70A2-528D-413A-8067-5C4E73320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6E786CF0-ED6E-419F-A10C-FF96F3F55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54806A52-4617-4EF1-9A14-101629FCE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F016E2-AFB8-4DB6-9A84-E956EB726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0884E9F8-7A2C-4FFA-BAB2-C25447F8E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93DA758C-A56A-41F5-B842-66AA6B0C9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</p:grpSp>
      <p:sp>
        <p:nvSpPr>
          <p:cNvPr id="57" name="Rectangle 25">
            <a:extLst>
              <a:ext uri="{FF2B5EF4-FFF2-40B4-BE49-F238E27FC236}">
                <a16:creationId xmlns:a16="http://schemas.microsoft.com/office/drawing/2014/main" id="{D7C93DCE-92EB-4D5B-BD3E-568B7360DE5C}"/>
              </a:ext>
            </a:extLst>
          </p:cNvPr>
          <p:cNvSpPr/>
          <p:nvPr/>
        </p:nvSpPr>
        <p:spPr>
          <a:xfrm>
            <a:off x="5923114" y="6090891"/>
            <a:ext cx="86882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Experience</a:t>
            </a:r>
          </a:p>
        </p:txBody>
      </p:sp>
      <p:grpSp>
        <p:nvGrpSpPr>
          <p:cNvPr id="58" name="Group 156">
            <a:extLst>
              <a:ext uri="{FF2B5EF4-FFF2-40B4-BE49-F238E27FC236}">
                <a16:creationId xmlns:a16="http://schemas.microsoft.com/office/drawing/2014/main" id="{77F1FF39-A19B-410B-B235-1C5695B5C9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90256" y="5825240"/>
            <a:ext cx="274616" cy="273972"/>
            <a:chOff x="1373" y="1718"/>
            <a:chExt cx="427" cy="426"/>
          </a:xfrm>
          <a:solidFill>
            <a:sysClr val="window" lastClr="FFFFFF"/>
          </a:solidFill>
        </p:grpSpPr>
        <p:sp>
          <p:nvSpPr>
            <p:cNvPr id="59" name="Freeform 157">
              <a:extLst>
                <a:ext uri="{FF2B5EF4-FFF2-40B4-BE49-F238E27FC236}">
                  <a16:creationId xmlns:a16="http://schemas.microsoft.com/office/drawing/2014/main" id="{B341CF59-1FB7-4649-AF97-E6B829A18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9" y="1913"/>
              <a:ext cx="231" cy="231"/>
            </a:xfrm>
            <a:custGeom>
              <a:avLst/>
              <a:gdLst>
                <a:gd name="T0" fmla="*/ 78 w 156"/>
                <a:gd name="T1" fmla="*/ 156 h 156"/>
                <a:gd name="T2" fmla="*/ 0 w 156"/>
                <a:gd name="T3" fmla="*/ 78 h 156"/>
                <a:gd name="T4" fmla="*/ 78 w 156"/>
                <a:gd name="T5" fmla="*/ 0 h 156"/>
                <a:gd name="T6" fmla="*/ 156 w 156"/>
                <a:gd name="T7" fmla="*/ 78 h 156"/>
                <a:gd name="T8" fmla="*/ 78 w 156"/>
                <a:gd name="T9" fmla="*/ 156 h 156"/>
                <a:gd name="T10" fmla="*/ 78 w 156"/>
                <a:gd name="T11" fmla="*/ 12 h 156"/>
                <a:gd name="T12" fmla="*/ 12 w 156"/>
                <a:gd name="T13" fmla="*/ 78 h 156"/>
                <a:gd name="T14" fmla="*/ 78 w 156"/>
                <a:gd name="T15" fmla="*/ 144 h 156"/>
                <a:gd name="T16" fmla="*/ 144 w 156"/>
                <a:gd name="T17" fmla="*/ 78 h 156"/>
                <a:gd name="T18" fmla="*/ 78 w 156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1" y="0"/>
                    <a:pt x="156" y="35"/>
                    <a:pt x="156" y="78"/>
                  </a:cubicBezTo>
                  <a:cubicBezTo>
                    <a:pt x="156" y="121"/>
                    <a:pt x="121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1" y="12"/>
                    <a:pt x="12" y="41"/>
                    <a:pt x="12" y="78"/>
                  </a:cubicBezTo>
                  <a:cubicBezTo>
                    <a:pt x="12" y="114"/>
                    <a:pt x="41" y="144"/>
                    <a:pt x="78" y="144"/>
                  </a:cubicBezTo>
                  <a:cubicBezTo>
                    <a:pt x="114" y="144"/>
                    <a:pt x="144" y="114"/>
                    <a:pt x="144" y="78"/>
                  </a:cubicBezTo>
                  <a:cubicBezTo>
                    <a:pt x="144" y="41"/>
                    <a:pt x="114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0" name="Freeform 158">
              <a:extLst>
                <a:ext uri="{FF2B5EF4-FFF2-40B4-BE49-F238E27FC236}">
                  <a16:creationId xmlns:a16="http://schemas.microsoft.com/office/drawing/2014/main" id="{6DEC9FBD-BB58-4E52-A4A6-6A8CAF486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92"/>
              <a:ext cx="127" cy="87"/>
            </a:xfrm>
            <a:custGeom>
              <a:avLst/>
              <a:gdLst>
                <a:gd name="T0" fmla="*/ 37 w 86"/>
                <a:gd name="T1" fmla="*/ 59 h 59"/>
                <a:gd name="T2" fmla="*/ 33 w 86"/>
                <a:gd name="T3" fmla="*/ 57 h 59"/>
                <a:gd name="T4" fmla="*/ 3 w 86"/>
                <a:gd name="T5" fmla="*/ 27 h 59"/>
                <a:gd name="T6" fmla="*/ 3 w 86"/>
                <a:gd name="T7" fmla="*/ 18 h 59"/>
                <a:gd name="T8" fmla="*/ 11 w 86"/>
                <a:gd name="T9" fmla="*/ 18 h 59"/>
                <a:gd name="T10" fmla="*/ 37 w 86"/>
                <a:gd name="T11" fmla="*/ 44 h 59"/>
                <a:gd name="T12" fmla="*/ 74 w 86"/>
                <a:gd name="T13" fmla="*/ 3 h 59"/>
                <a:gd name="T14" fmla="*/ 83 w 86"/>
                <a:gd name="T15" fmla="*/ 2 h 59"/>
                <a:gd name="T16" fmla="*/ 83 w 86"/>
                <a:gd name="T17" fmla="*/ 11 h 59"/>
                <a:gd name="T18" fmla="*/ 41 w 86"/>
                <a:gd name="T19" fmla="*/ 57 h 59"/>
                <a:gd name="T20" fmla="*/ 37 w 86"/>
                <a:gd name="T21" fmla="*/ 59 h 59"/>
                <a:gd name="T22" fmla="*/ 37 w 86"/>
                <a:gd name="T2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59">
                  <a:moveTo>
                    <a:pt x="37" y="59"/>
                  </a:moveTo>
                  <a:cubicBezTo>
                    <a:pt x="35" y="59"/>
                    <a:pt x="34" y="58"/>
                    <a:pt x="33" y="5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5"/>
                    <a:pt x="0" y="21"/>
                    <a:pt x="3" y="18"/>
                  </a:cubicBezTo>
                  <a:cubicBezTo>
                    <a:pt x="5" y="16"/>
                    <a:pt x="9" y="16"/>
                    <a:pt x="11" y="18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7" y="0"/>
                    <a:pt x="80" y="0"/>
                    <a:pt x="83" y="2"/>
                  </a:cubicBezTo>
                  <a:cubicBezTo>
                    <a:pt x="85" y="4"/>
                    <a:pt x="86" y="8"/>
                    <a:pt x="83" y="11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0" y="58"/>
                    <a:pt x="39" y="59"/>
                    <a:pt x="37" y="59"/>
                  </a:cubicBezTo>
                  <a:cubicBezTo>
                    <a:pt x="37" y="59"/>
                    <a:pt x="37" y="59"/>
                    <a:pt x="37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1" name="Freeform 159">
              <a:extLst>
                <a:ext uri="{FF2B5EF4-FFF2-40B4-BE49-F238E27FC236}">
                  <a16:creationId xmlns:a16="http://schemas.microsoft.com/office/drawing/2014/main" id="{594652FE-EF50-4568-8EAB-CBADCD9435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3" y="1718"/>
              <a:ext cx="356" cy="160"/>
            </a:xfrm>
            <a:custGeom>
              <a:avLst/>
              <a:gdLst>
                <a:gd name="T0" fmla="*/ 120 w 240"/>
                <a:gd name="T1" fmla="*/ 108 h 108"/>
                <a:gd name="T2" fmla="*/ 0 w 240"/>
                <a:gd name="T3" fmla="*/ 54 h 108"/>
                <a:gd name="T4" fmla="*/ 120 w 240"/>
                <a:gd name="T5" fmla="*/ 0 h 108"/>
                <a:gd name="T6" fmla="*/ 240 w 240"/>
                <a:gd name="T7" fmla="*/ 54 h 108"/>
                <a:gd name="T8" fmla="*/ 120 w 240"/>
                <a:gd name="T9" fmla="*/ 108 h 108"/>
                <a:gd name="T10" fmla="*/ 120 w 240"/>
                <a:gd name="T11" fmla="*/ 12 h 108"/>
                <a:gd name="T12" fmla="*/ 12 w 240"/>
                <a:gd name="T13" fmla="*/ 54 h 108"/>
                <a:gd name="T14" fmla="*/ 120 w 240"/>
                <a:gd name="T15" fmla="*/ 96 h 108"/>
                <a:gd name="T16" fmla="*/ 228 w 240"/>
                <a:gd name="T17" fmla="*/ 54 h 108"/>
                <a:gd name="T18" fmla="*/ 120 w 240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108">
                  <a:moveTo>
                    <a:pt x="120" y="108"/>
                  </a:moveTo>
                  <a:cubicBezTo>
                    <a:pt x="53" y="108"/>
                    <a:pt x="0" y="84"/>
                    <a:pt x="0" y="54"/>
                  </a:cubicBezTo>
                  <a:cubicBezTo>
                    <a:pt x="0" y="23"/>
                    <a:pt x="53" y="0"/>
                    <a:pt x="120" y="0"/>
                  </a:cubicBezTo>
                  <a:cubicBezTo>
                    <a:pt x="187" y="0"/>
                    <a:pt x="240" y="23"/>
                    <a:pt x="240" y="54"/>
                  </a:cubicBezTo>
                  <a:cubicBezTo>
                    <a:pt x="240" y="84"/>
                    <a:pt x="187" y="108"/>
                    <a:pt x="120" y="108"/>
                  </a:cubicBezTo>
                  <a:close/>
                  <a:moveTo>
                    <a:pt x="120" y="12"/>
                  </a:moveTo>
                  <a:cubicBezTo>
                    <a:pt x="56" y="12"/>
                    <a:pt x="12" y="34"/>
                    <a:pt x="12" y="54"/>
                  </a:cubicBezTo>
                  <a:cubicBezTo>
                    <a:pt x="12" y="74"/>
                    <a:pt x="56" y="96"/>
                    <a:pt x="120" y="96"/>
                  </a:cubicBezTo>
                  <a:cubicBezTo>
                    <a:pt x="183" y="96"/>
                    <a:pt x="228" y="74"/>
                    <a:pt x="228" y="54"/>
                  </a:cubicBezTo>
                  <a:cubicBezTo>
                    <a:pt x="228" y="34"/>
                    <a:pt x="18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2" name="Freeform 160">
              <a:extLst>
                <a:ext uri="{FF2B5EF4-FFF2-40B4-BE49-F238E27FC236}">
                  <a16:creationId xmlns:a16="http://schemas.microsoft.com/office/drawing/2014/main" id="{6A6C916E-0F44-4770-A931-429780C90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860"/>
              <a:ext cx="187" cy="89"/>
            </a:xfrm>
            <a:custGeom>
              <a:avLst/>
              <a:gdLst>
                <a:gd name="T0" fmla="*/ 120 w 126"/>
                <a:gd name="T1" fmla="*/ 60 h 60"/>
                <a:gd name="T2" fmla="*/ 0 w 126"/>
                <a:gd name="T3" fmla="*/ 6 h 60"/>
                <a:gd name="T4" fmla="*/ 6 w 126"/>
                <a:gd name="T5" fmla="*/ 0 h 60"/>
                <a:gd name="T6" fmla="*/ 12 w 126"/>
                <a:gd name="T7" fmla="*/ 6 h 60"/>
                <a:gd name="T8" fmla="*/ 120 w 126"/>
                <a:gd name="T9" fmla="*/ 48 h 60"/>
                <a:gd name="T10" fmla="*/ 126 w 126"/>
                <a:gd name="T11" fmla="*/ 54 h 60"/>
                <a:gd name="T12" fmla="*/ 120 w 126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60">
                  <a:moveTo>
                    <a:pt x="120" y="60"/>
                  </a:moveTo>
                  <a:cubicBezTo>
                    <a:pt x="53" y="60"/>
                    <a:pt x="0" y="3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6"/>
                    <a:pt x="56" y="48"/>
                    <a:pt x="120" y="48"/>
                  </a:cubicBezTo>
                  <a:cubicBezTo>
                    <a:pt x="123" y="48"/>
                    <a:pt x="126" y="50"/>
                    <a:pt x="126" y="54"/>
                  </a:cubicBezTo>
                  <a:cubicBezTo>
                    <a:pt x="126" y="57"/>
                    <a:pt x="123" y="60"/>
                    <a:pt x="1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3" name="Freeform 161">
              <a:extLst>
                <a:ext uri="{FF2B5EF4-FFF2-40B4-BE49-F238E27FC236}">
                  <a16:creationId xmlns:a16="http://schemas.microsoft.com/office/drawing/2014/main" id="{D9BC5900-878C-42A9-9515-429BAA75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940"/>
              <a:ext cx="160" cy="87"/>
            </a:xfrm>
            <a:custGeom>
              <a:avLst/>
              <a:gdLst>
                <a:gd name="T0" fmla="*/ 102 w 108"/>
                <a:gd name="T1" fmla="*/ 59 h 59"/>
                <a:gd name="T2" fmla="*/ 101 w 108"/>
                <a:gd name="T3" fmla="*/ 59 h 59"/>
                <a:gd name="T4" fmla="*/ 0 w 108"/>
                <a:gd name="T5" fmla="*/ 6 h 59"/>
                <a:gd name="T6" fmla="*/ 6 w 108"/>
                <a:gd name="T7" fmla="*/ 0 h 59"/>
                <a:gd name="T8" fmla="*/ 12 w 108"/>
                <a:gd name="T9" fmla="*/ 6 h 59"/>
                <a:gd name="T10" fmla="*/ 102 w 108"/>
                <a:gd name="T11" fmla="*/ 47 h 59"/>
                <a:gd name="T12" fmla="*/ 108 w 108"/>
                <a:gd name="T13" fmla="*/ 53 h 59"/>
                <a:gd name="T14" fmla="*/ 102 w 108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59">
                  <a:moveTo>
                    <a:pt x="102" y="59"/>
                  </a:moveTo>
                  <a:cubicBezTo>
                    <a:pt x="102" y="59"/>
                    <a:pt x="102" y="59"/>
                    <a:pt x="101" y="59"/>
                  </a:cubicBezTo>
                  <a:cubicBezTo>
                    <a:pt x="42" y="55"/>
                    <a:pt x="0" y="33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5"/>
                    <a:pt x="52" y="44"/>
                    <a:pt x="102" y="47"/>
                  </a:cubicBezTo>
                  <a:cubicBezTo>
                    <a:pt x="106" y="47"/>
                    <a:pt x="108" y="50"/>
                    <a:pt x="108" y="53"/>
                  </a:cubicBezTo>
                  <a:cubicBezTo>
                    <a:pt x="108" y="57"/>
                    <a:pt x="105" y="59"/>
                    <a:pt x="10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4" name="Freeform 162">
              <a:extLst>
                <a:ext uri="{FF2B5EF4-FFF2-40B4-BE49-F238E27FC236}">
                  <a16:creationId xmlns:a16="http://schemas.microsoft.com/office/drawing/2014/main" id="{3C26E081-3D90-4155-8440-2EF30BDAD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789"/>
              <a:ext cx="169" cy="318"/>
            </a:xfrm>
            <a:custGeom>
              <a:avLst/>
              <a:gdLst>
                <a:gd name="T0" fmla="*/ 108 w 114"/>
                <a:gd name="T1" fmla="*/ 215 h 215"/>
                <a:gd name="T2" fmla="*/ 108 w 114"/>
                <a:gd name="T3" fmla="*/ 215 h 215"/>
                <a:gd name="T4" fmla="*/ 0 w 114"/>
                <a:gd name="T5" fmla="*/ 162 h 215"/>
                <a:gd name="T6" fmla="*/ 0 w 114"/>
                <a:gd name="T7" fmla="*/ 6 h 215"/>
                <a:gd name="T8" fmla="*/ 6 w 114"/>
                <a:gd name="T9" fmla="*/ 0 h 215"/>
                <a:gd name="T10" fmla="*/ 12 w 114"/>
                <a:gd name="T11" fmla="*/ 6 h 215"/>
                <a:gd name="T12" fmla="*/ 12 w 114"/>
                <a:gd name="T13" fmla="*/ 162 h 215"/>
                <a:gd name="T14" fmla="*/ 108 w 114"/>
                <a:gd name="T15" fmla="*/ 203 h 215"/>
                <a:gd name="T16" fmla="*/ 114 w 114"/>
                <a:gd name="T17" fmla="*/ 210 h 215"/>
                <a:gd name="T18" fmla="*/ 108 w 114"/>
                <a:gd name="T1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215">
                  <a:moveTo>
                    <a:pt x="108" y="215"/>
                  </a:moveTo>
                  <a:cubicBezTo>
                    <a:pt x="108" y="215"/>
                    <a:pt x="108" y="215"/>
                    <a:pt x="108" y="215"/>
                  </a:cubicBezTo>
                  <a:cubicBezTo>
                    <a:pt x="45" y="213"/>
                    <a:pt x="0" y="190"/>
                    <a:pt x="0" y="1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80"/>
                    <a:pt x="49" y="201"/>
                    <a:pt x="108" y="203"/>
                  </a:cubicBezTo>
                  <a:cubicBezTo>
                    <a:pt x="111" y="204"/>
                    <a:pt x="114" y="206"/>
                    <a:pt x="114" y="210"/>
                  </a:cubicBezTo>
                  <a:cubicBezTo>
                    <a:pt x="114" y="213"/>
                    <a:pt x="111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5" name="Freeform 163">
              <a:extLst>
                <a:ext uri="{FF2B5EF4-FFF2-40B4-BE49-F238E27FC236}">
                  <a16:creationId xmlns:a16="http://schemas.microsoft.com/office/drawing/2014/main" id="{78A1DCCF-7547-4B86-83A9-0A7C07220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" y="1789"/>
              <a:ext cx="18" cy="98"/>
            </a:xfrm>
            <a:custGeom>
              <a:avLst/>
              <a:gdLst>
                <a:gd name="T0" fmla="*/ 6 w 12"/>
                <a:gd name="T1" fmla="*/ 66 h 66"/>
                <a:gd name="T2" fmla="*/ 0 w 12"/>
                <a:gd name="T3" fmla="*/ 60 h 66"/>
                <a:gd name="T4" fmla="*/ 0 w 12"/>
                <a:gd name="T5" fmla="*/ 6 h 66"/>
                <a:gd name="T6" fmla="*/ 6 w 12"/>
                <a:gd name="T7" fmla="*/ 0 h 66"/>
                <a:gd name="T8" fmla="*/ 12 w 12"/>
                <a:gd name="T9" fmla="*/ 6 h 66"/>
                <a:gd name="T10" fmla="*/ 12 w 12"/>
                <a:gd name="T11" fmla="*/ 60 h 66"/>
                <a:gd name="T12" fmla="*/ 6 w 12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6">
                  <a:moveTo>
                    <a:pt x="6" y="66"/>
                  </a:moveTo>
                  <a:cubicBezTo>
                    <a:pt x="3" y="66"/>
                    <a:pt x="0" y="63"/>
                    <a:pt x="0" y="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63"/>
                    <a:pt x="9" y="66"/>
                    <a:pt x="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</p:grpSp>
      <p:sp>
        <p:nvSpPr>
          <p:cNvPr id="75" name="Content Placeholder 4">
            <a:extLst>
              <a:ext uri="{FF2B5EF4-FFF2-40B4-BE49-F238E27FC236}">
                <a16:creationId xmlns:a16="http://schemas.microsoft.com/office/drawing/2014/main" id="{D7EDB63E-AB50-4298-8537-F48CBB17D00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1000" y="393700"/>
            <a:ext cx="7083152" cy="31115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cap="all" baseline="0">
                <a:solidFill>
                  <a:schemeClr val="bg1"/>
                </a:solidFill>
              </a:defRPr>
            </a:lvl1pPr>
            <a:lvl2pPr marL="55562" indent="0">
              <a:buNone/>
              <a:defRPr/>
            </a:lvl2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Click to edit Master text styles</a:t>
            </a:r>
          </a:p>
        </p:txBody>
      </p:sp>
      <p:pic>
        <p:nvPicPr>
          <p:cNvPr id="33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2ED3322-4E10-424F-B8BE-55F7231EFE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2"/>
          <a:stretch/>
        </p:blipFill>
        <p:spPr>
          <a:xfrm>
            <a:off x="371554" y="6418326"/>
            <a:ext cx="770415" cy="288000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5DA145E-86ED-447F-998A-713B1AB73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37" name="AMC_Footer">
            <a:extLst>
              <a:ext uri="{FF2B5EF4-FFF2-40B4-BE49-F238E27FC236}">
                <a16:creationId xmlns:a16="http://schemas.microsoft.com/office/drawing/2014/main" id="{48BD01D7-3FFE-4C04-8BE6-12E7AADAF964}"/>
              </a:ext>
            </a:extLst>
          </p:cNvPr>
          <p:cNvSpPr txBox="1">
            <a:spLocks/>
          </p:cNvSpPr>
          <p:nvPr/>
        </p:nvSpPr>
        <p:spPr>
          <a:xfrm>
            <a:off x="1249991" y="6529169"/>
            <a:ext cx="8253742" cy="20637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06801429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0EE43E5-A85E-4A72-96CC-AD232F484C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45260" y="381000"/>
            <a:ext cx="3965740" cy="6134100"/>
          </a:xfrm>
          <a:prstGeom prst="rect">
            <a:avLst/>
          </a:prstGeom>
        </p:spPr>
      </p:sp>
      <p:pic>
        <p:nvPicPr>
          <p:cNvPr id="6" name="Picture 5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77DB19D-1A89-4D08-BB50-C85D746495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494" y="380147"/>
            <a:ext cx="3983148" cy="614283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C1920B5-1E40-4477-8AB7-3398207A8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1049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4806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V templat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Diagonal Corners Rounded 68">
            <a:extLst>
              <a:ext uri="{FF2B5EF4-FFF2-40B4-BE49-F238E27FC236}">
                <a16:creationId xmlns:a16="http://schemas.microsoft.com/office/drawing/2014/main" id="{7C6E9053-8C05-4D84-83B9-BDC7550EF2BF}"/>
              </a:ext>
            </a:extLst>
          </p:cNvPr>
          <p:cNvSpPr/>
          <p:nvPr/>
        </p:nvSpPr>
        <p:spPr>
          <a:xfrm flipV="1">
            <a:off x="-1" y="0"/>
            <a:ext cx="3022193" cy="6273800"/>
          </a:xfrm>
          <a:prstGeom prst="round2DiagRect">
            <a:avLst>
              <a:gd name="adj1" fmla="val 18259"/>
              <a:gd name="adj2" fmla="val 0"/>
            </a:avLst>
          </a:prstGeom>
          <a:gradFill flip="none" rotWithShape="1">
            <a:gsLst>
              <a:gs pos="30000">
                <a:schemeClr val="accent3"/>
              </a:gs>
              <a:gs pos="100000">
                <a:schemeClr val="accent1">
                  <a:alpha val="52000"/>
                </a:schemeClr>
              </a:gs>
              <a:gs pos="69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AU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AU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0" name="Rectangle: Rounded Corners 98"/>
          <p:cNvSpPr/>
          <p:nvPr/>
        </p:nvSpPr>
        <p:spPr>
          <a:xfrm>
            <a:off x="5110523" y="2741418"/>
            <a:ext cx="1566863" cy="39600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Passionate About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CD0388BE-1718-4366-B801-EF85326DEE3E}"/>
              </a:ext>
            </a:extLst>
          </p:cNvPr>
          <p:cNvSpPr/>
          <p:nvPr/>
        </p:nvSpPr>
        <p:spPr>
          <a:xfrm rot="5400000" flipV="1">
            <a:off x="9456205" y="623018"/>
            <a:ext cx="399967" cy="368454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wrap="square" lIns="36000" rIns="36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5048159" y="2741420"/>
            <a:ext cx="400526" cy="39600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 b="1">
              <a:latin typeface="Graphik" panose="020B0503030202060203" pitchFamily="34" charset="0"/>
            </a:endParaRPr>
          </a:p>
        </p:txBody>
      </p:sp>
      <p:pic>
        <p:nvPicPr>
          <p:cNvPr id="302" name="Picture 11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647" t="31437" r="30747" b="30948"/>
          <a:stretch/>
        </p:blipFill>
        <p:spPr bwMode="auto">
          <a:xfrm>
            <a:off x="5115335" y="2811031"/>
            <a:ext cx="266176" cy="2567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4" name="Rectangle: Rounded Corners 92"/>
          <p:cNvSpPr/>
          <p:nvPr/>
        </p:nvSpPr>
        <p:spPr>
          <a:xfrm>
            <a:off x="3352052" y="2741418"/>
            <a:ext cx="1566863" cy="39600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Gallup Strengths</a:t>
            </a:r>
            <a:b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</a:br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Finder Top 5 Strengths</a:t>
            </a:r>
          </a:p>
        </p:txBody>
      </p:sp>
      <p:sp>
        <p:nvSpPr>
          <p:cNvPr id="305" name="Oval 304"/>
          <p:cNvSpPr/>
          <p:nvPr/>
        </p:nvSpPr>
        <p:spPr>
          <a:xfrm>
            <a:off x="3289688" y="2741418"/>
            <a:ext cx="400526" cy="39600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 b="1">
              <a:latin typeface="Graphik" panose="020B0503030202060203" pitchFamily="34" charset="0"/>
            </a:endParaRPr>
          </a:p>
        </p:txBody>
      </p:sp>
      <p:sp>
        <p:nvSpPr>
          <p:cNvPr id="308" name="Rectangle: Rounded Corners 10"/>
          <p:cNvSpPr/>
          <p:nvPr/>
        </p:nvSpPr>
        <p:spPr>
          <a:xfrm>
            <a:off x="3357378" y="395414"/>
            <a:ext cx="1566863" cy="39996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Skills</a:t>
            </a:r>
          </a:p>
        </p:txBody>
      </p:sp>
      <p:sp>
        <p:nvSpPr>
          <p:cNvPr id="309" name="Oval 308"/>
          <p:cNvSpPr/>
          <p:nvPr/>
        </p:nvSpPr>
        <p:spPr>
          <a:xfrm>
            <a:off x="3295014" y="395414"/>
            <a:ext cx="400526" cy="39996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>
              <a:latin typeface="Graphik" panose="020B0503030202060203" pitchFamily="34" charset="0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3381522" y="3239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3381522" y="34808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25" name="Rectangle 324"/>
          <p:cNvSpPr/>
          <p:nvPr/>
        </p:nvSpPr>
        <p:spPr>
          <a:xfrm>
            <a:off x="3381522" y="3722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26" name="Rectangle 325"/>
          <p:cNvSpPr/>
          <p:nvPr/>
        </p:nvSpPr>
        <p:spPr>
          <a:xfrm>
            <a:off x="3381522" y="39638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7" name="Rectangle 326"/>
          <p:cNvSpPr/>
          <p:nvPr/>
        </p:nvSpPr>
        <p:spPr>
          <a:xfrm>
            <a:off x="3381522" y="4205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5</a:t>
            </a:r>
          </a:p>
        </p:txBody>
      </p:sp>
      <p:grpSp>
        <p:nvGrpSpPr>
          <p:cNvPr id="310" name="Group 309"/>
          <p:cNvGrpSpPr/>
          <p:nvPr/>
        </p:nvGrpSpPr>
        <p:grpSpPr>
          <a:xfrm>
            <a:off x="6837215" y="389210"/>
            <a:ext cx="1769485" cy="399967"/>
            <a:chOff x="6803015" y="171146"/>
            <a:chExt cx="1769485" cy="399967"/>
          </a:xfrm>
        </p:grpSpPr>
        <p:sp>
          <p:nvSpPr>
            <p:cNvPr id="311" name="Rectangle: Rounded Corners 118"/>
            <p:cNvSpPr/>
            <p:nvPr/>
          </p:nvSpPr>
          <p:spPr>
            <a:xfrm>
              <a:off x="6865379" y="171146"/>
              <a:ext cx="1707121" cy="399967"/>
            </a:xfrm>
            <a:prstGeom prst="roundRect">
              <a:avLst>
                <a:gd name="adj" fmla="val 50000"/>
              </a:avLst>
            </a:prstGeom>
            <a:solidFill>
              <a:srgbClr val="6D047E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" rIns="36000" bIns="36000" rtlCol="0" anchor="ctr"/>
            <a:lstStyle/>
            <a:p>
              <a:pPr algn="l"/>
              <a:r>
                <a:rPr lang="en-AU" sz="1000" b="1">
                  <a:solidFill>
                    <a:schemeClr val="accent2"/>
                  </a:solidFill>
                  <a:latin typeface="Graphik" panose="020B0503030202060203" pitchFamily="34" charset="0"/>
                  <a:cs typeface="Arial" panose="020B0604020202020204" pitchFamily="34" charset="0"/>
                </a:rPr>
                <a:t>Relevant Experience</a:t>
              </a:r>
            </a:p>
          </p:txBody>
        </p:sp>
        <p:sp>
          <p:nvSpPr>
            <p:cNvPr id="312" name="Oval 311"/>
            <p:cNvSpPr/>
            <p:nvPr/>
          </p:nvSpPr>
          <p:spPr>
            <a:xfrm>
              <a:off x="6803015" y="171146"/>
              <a:ext cx="400526" cy="399967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" rIns="36000" bIns="36000" rtlCol="0" anchor="ctr"/>
            <a:lstStyle/>
            <a:p>
              <a:pPr algn="l"/>
              <a:endParaRPr lang="en-AU">
                <a:latin typeface="Graphik" panose="020B050303020206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89595" y="4523806"/>
            <a:ext cx="1628534" cy="396007"/>
            <a:chOff x="2898458" y="4373086"/>
            <a:chExt cx="1628534" cy="399967"/>
          </a:xfrm>
        </p:grpSpPr>
        <p:sp>
          <p:nvSpPr>
            <p:cNvPr id="314" name="Rectangle: Rounded Corners 88"/>
            <p:cNvSpPr/>
            <p:nvPr/>
          </p:nvSpPr>
          <p:spPr>
            <a:xfrm>
              <a:off x="2960129" y="4373086"/>
              <a:ext cx="1566863" cy="399967"/>
            </a:xfrm>
            <a:prstGeom prst="roundRect">
              <a:avLst>
                <a:gd name="adj" fmla="val 50000"/>
              </a:avLst>
            </a:prstGeom>
            <a:solidFill>
              <a:srgbClr val="6D047E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0" bIns="0" rtlCol="0" anchor="ctr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Graphik" panose="020B0503030202060203" pitchFamily="34" charset="0"/>
                  <a:cs typeface="Arial" panose="020B0604020202020204" pitchFamily="34" charset="0"/>
                </a:rPr>
                <a:t>Travel History</a:t>
              </a:r>
            </a:p>
          </p:txBody>
        </p:sp>
        <p:sp>
          <p:nvSpPr>
            <p:cNvPr id="315" name="Oval 314"/>
            <p:cNvSpPr/>
            <p:nvPr/>
          </p:nvSpPr>
          <p:spPr>
            <a:xfrm>
              <a:off x="2898458" y="4373086"/>
              <a:ext cx="400526" cy="399967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Graphik" panose="020B0503030202060203" pitchFamily="34" charset="0"/>
              </a:endParaRPr>
            </a:p>
          </p:txBody>
        </p:sp>
      </p:grpSp>
      <p:pic>
        <p:nvPicPr>
          <p:cNvPr id="345" name="Picture 2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6351" y="2751323"/>
            <a:ext cx="362139" cy="3621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769785" y="289364"/>
            <a:ext cx="1482620" cy="149068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 baseline="0"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on the icon to insert picture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612362" y="406588"/>
            <a:ext cx="663643" cy="117725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900" b="1" cap="all" baseline="0"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9" hasCustomPrompt="1"/>
          </p:nvPr>
        </p:nvSpPr>
        <p:spPr>
          <a:xfrm>
            <a:off x="9612362" y="602649"/>
            <a:ext cx="2205037" cy="1039947"/>
          </a:xfrm>
          <a:prstGeom prst="roundRect">
            <a:avLst/>
          </a:prstGeom>
          <a:solidFill>
            <a:schemeClr val="bg1">
              <a:lumMod val="85000"/>
              <a:alpha val="86000"/>
            </a:schemeClr>
          </a:solidFill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key career milestone</a:t>
            </a:r>
          </a:p>
        </p:txBody>
      </p:sp>
      <p:pic>
        <p:nvPicPr>
          <p:cNvPr id="77" name="Picture 3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1131" y="4558683"/>
            <a:ext cx="306366" cy="30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99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7626" y="447064"/>
            <a:ext cx="275302" cy="2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49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2922" y="435126"/>
            <a:ext cx="293572" cy="29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Rectangle: Rounded Corners 25">
            <a:extLst>
              <a:ext uri="{FF2B5EF4-FFF2-40B4-BE49-F238E27FC236}">
                <a16:creationId xmlns:a16="http://schemas.microsoft.com/office/drawing/2014/main" id="{37D06A78-1B61-4AC6-A4F2-48AA819FD226}"/>
              </a:ext>
            </a:extLst>
          </p:cNvPr>
          <p:cNvSpPr/>
          <p:nvPr/>
        </p:nvSpPr>
        <p:spPr>
          <a:xfrm>
            <a:off x="756372" y="5074604"/>
            <a:ext cx="1566864" cy="399967"/>
          </a:xfrm>
          <a:prstGeom prst="roundRect">
            <a:avLst>
              <a:gd name="adj" fmla="val 50000"/>
            </a:avLst>
          </a:prstGeom>
          <a:solidFill>
            <a:schemeClr val="bg1">
              <a:alpha val="27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88000" tIns="0" rIns="0" bIns="0" rtlCol="0" anchor="ctr"/>
          <a:lstStyle/>
          <a:p>
            <a:pPr algn="ctr"/>
            <a:endParaRPr lang="en-AU" sz="1000" b="1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334D826-7358-4EBE-9644-1D70A606A9A2}"/>
              </a:ext>
            </a:extLst>
          </p:cNvPr>
          <p:cNvSpPr/>
          <p:nvPr/>
        </p:nvSpPr>
        <p:spPr>
          <a:xfrm>
            <a:off x="694009" y="5074604"/>
            <a:ext cx="400526" cy="399967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AU">
              <a:latin typeface="Graphik" panose="020B0503030202060203" pitchFamily="34" charset="0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67749FD-8FD0-4053-B14F-2F43480A2D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94788" y="5096849"/>
            <a:ext cx="1143000" cy="377721"/>
          </a:xfrm>
        </p:spPr>
        <p:txBody>
          <a:bodyPr wrap="square" anchor="ctr">
            <a:noAutofit/>
          </a:bodyPr>
          <a:lstStyle>
            <a:lvl1pPr marL="0" indent="0" algn="ctr">
              <a:buNone/>
              <a:defRPr sz="1000" b="1" baseline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Awards or Certifications</a:t>
            </a:r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00F9DA53-08E6-4158-9441-FEF53629C1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2795" y="2451781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A70E95A5-82FA-445D-B282-B61B59370A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795" y="2822969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Mobile</a:t>
            </a:r>
          </a:p>
        </p:txBody>
      </p:sp>
      <p:sp>
        <p:nvSpPr>
          <p:cNvPr id="112" name="Text Placeholder 15">
            <a:extLst>
              <a:ext uri="{FF2B5EF4-FFF2-40B4-BE49-F238E27FC236}">
                <a16:creationId xmlns:a16="http://schemas.microsoft.com/office/drawing/2014/main" id="{29B5B7E9-D043-48EE-8982-40EE8E5A262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5664" y="5589240"/>
            <a:ext cx="2001815" cy="450671"/>
          </a:xfrm>
        </p:spPr>
        <p:txBody>
          <a:bodyPr wrap="square" lIns="0" tIns="0" rIns="0" bIns="0">
            <a:noAutofit/>
          </a:bodyPr>
          <a:lstStyle>
            <a:lvl1pPr marL="108000" indent="-1080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Font typeface="Arial" panose="020B0604020202020204" pitchFamily="34" charset="0"/>
              <a:buChar char="•"/>
              <a:defRPr sz="1000" baseline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Outline the noteworthy and relevant awards or recognition that you have received in </a:t>
            </a:r>
            <a:br>
              <a:rPr lang="en-US" dirty="0"/>
            </a:br>
            <a:r>
              <a:rPr lang="en-US" dirty="0"/>
              <a:t>the past.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C65282D-ED04-4430-99CD-DE281B1DE85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649611" y="95348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4" name="Text Placeholder 10">
            <a:extLst>
              <a:ext uri="{FF2B5EF4-FFF2-40B4-BE49-F238E27FC236}">
                <a16:creationId xmlns:a16="http://schemas.microsoft.com/office/drawing/2014/main" id="{DBF778C5-F81C-4BB7-B50C-A42FFE5847A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649611" y="124691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5" name="Text Placeholder 10">
            <a:extLst>
              <a:ext uri="{FF2B5EF4-FFF2-40B4-BE49-F238E27FC236}">
                <a16:creationId xmlns:a16="http://schemas.microsoft.com/office/drawing/2014/main" id="{316A9E3F-56A8-4039-9E93-4E346916474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49611" y="1540343"/>
            <a:ext cx="1652697" cy="276999"/>
          </a:xfrm>
        </p:spPr>
        <p:txBody>
          <a:bodyPr wrap="square"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</a:t>
            </a:r>
            <a:br>
              <a:rPr lang="en-US"/>
            </a:br>
            <a:r>
              <a:rPr lang="en-US"/>
              <a:t>Click to</a:t>
            </a:r>
          </a:p>
        </p:txBody>
      </p:sp>
      <p:sp>
        <p:nvSpPr>
          <p:cNvPr id="116" name="Text Placeholder 10">
            <a:extLst>
              <a:ext uri="{FF2B5EF4-FFF2-40B4-BE49-F238E27FC236}">
                <a16:creationId xmlns:a16="http://schemas.microsoft.com/office/drawing/2014/main" id="{4F3A9F91-BB9E-4213-B44A-03D56864D8C4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649611" y="197227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id="{9C374C62-8FFB-42AB-9AD6-F260963E23A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649611" y="2265703"/>
            <a:ext cx="1652697" cy="276999"/>
          </a:xfrm>
        </p:spPr>
        <p:txBody>
          <a:bodyPr wrap="square"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</a:t>
            </a:r>
            <a:br>
              <a:rPr lang="en-US"/>
            </a:br>
            <a:r>
              <a:rPr lang="en-US"/>
              <a:t>Click to</a:t>
            </a:r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id="{9525CEDE-0530-4514-961A-D761E387505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3649611" y="3258528"/>
            <a:ext cx="1064394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3" name="Text Placeholder 10">
            <a:extLst>
              <a:ext uri="{FF2B5EF4-FFF2-40B4-BE49-F238E27FC236}">
                <a16:creationId xmlns:a16="http://schemas.microsoft.com/office/drawing/2014/main" id="{BB15B862-7548-4506-AD26-29557ECDCB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049190" y="3258528"/>
            <a:ext cx="1628196" cy="1208363"/>
          </a:xfrm>
        </p:spPr>
        <p:txBody>
          <a:bodyPr wrap="square" lIns="0" tIns="0" rIns="0" bIns="0">
            <a:noAutofit/>
          </a:bodyPr>
          <a:lstStyle>
            <a:lvl1pPr marL="72000" indent="-720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900" b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A short sentence on your interest that can be a conversation starter</a:t>
            </a:r>
          </a:p>
          <a:p>
            <a:pPr lvl="0"/>
            <a:r>
              <a:rPr lang="en-US" err="1"/>
              <a:t>Eg</a:t>
            </a:r>
            <a:r>
              <a:rPr lang="en-US"/>
              <a:t>: Cloud Computing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9CF4B8E2-45BE-46EE-ADFC-28B9303DB6A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837214" y="953483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id="{EB4002E8-5781-40A4-A67F-92E4816AA884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52795" y="3088740"/>
            <a:ext cx="1916601" cy="1833211"/>
          </a:xfrm>
          <a:prstGeom prst="roundRect">
            <a:avLst>
              <a:gd name="adj" fmla="val 8354"/>
            </a:avLst>
          </a:prstGeom>
          <a:solidFill>
            <a:schemeClr val="bg2"/>
          </a:solidFill>
        </p:spPr>
        <p:txBody>
          <a:bodyPr wrap="square" lIns="36000" tIns="36000" rIns="36000" bIns="3600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AC86FE-81DB-4E3D-9ADC-67C86208BDB9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3655411" y="3497983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6" name="Text Placeholder 12">
            <a:extLst>
              <a:ext uri="{FF2B5EF4-FFF2-40B4-BE49-F238E27FC236}">
                <a16:creationId xmlns:a16="http://schemas.microsoft.com/office/drawing/2014/main" id="{EBBE23DF-3A6A-4382-8CB9-655226573D67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3655411" y="3736112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7" name="Text Placeholder 12">
            <a:extLst>
              <a:ext uri="{FF2B5EF4-FFF2-40B4-BE49-F238E27FC236}">
                <a16:creationId xmlns:a16="http://schemas.microsoft.com/office/drawing/2014/main" id="{10C37BAE-1E60-43DC-8320-50470327D7A3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3655411" y="3983979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8" name="Text Placeholder 12">
            <a:extLst>
              <a:ext uri="{FF2B5EF4-FFF2-40B4-BE49-F238E27FC236}">
                <a16:creationId xmlns:a16="http://schemas.microsoft.com/office/drawing/2014/main" id="{9623BFEC-AF36-4932-8112-303E145EC131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655411" y="4223778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9" name="Text Placeholder 10">
            <a:extLst>
              <a:ext uri="{FF2B5EF4-FFF2-40B4-BE49-F238E27FC236}">
                <a16:creationId xmlns:a16="http://schemas.microsoft.com/office/drawing/2014/main" id="{3D4B755E-3F0D-4581-A709-5D29852B80D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837214" y="1228789"/>
            <a:ext cx="2087788" cy="969496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Elaborate on the latest or most relevant work </a:t>
            </a:r>
            <a:br>
              <a:rPr lang="en-US"/>
            </a:br>
            <a:r>
              <a:rPr lang="en-US"/>
              <a:t>experience, it is important to remember that you should </a:t>
            </a:r>
            <a:r>
              <a:rPr lang="en-US" err="1"/>
              <a:t>customise</a:t>
            </a:r>
            <a:r>
              <a:rPr lang="en-US"/>
              <a:t> how you write your experience, depending on the role for which you are applying. </a:t>
            </a:r>
          </a:p>
        </p:txBody>
      </p:sp>
      <p:sp>
        <p:nvSpPr>
          <p:cNvPr id="142" name="Text Placeholder 10">
            <a:extLst>
              <a:ext uri="{FF2B5EF4-FFF2-40B4-BE49-F238E27FC236}">
                <a16:creationId xmlns:a16="http://schemas.microsoft.com/office/drawing/2014/main" id="{748CB7CD-C5BC-434B-8F3B-43EFF0345BD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52795" y="1880982"/>
            <a:ext cx="1916601" cy="286928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Click to edit</a:t>
            </a:r>
          </a:p>
        </p:txBody>
      </p:sp>
      <p:sp>
        <p:nvSpPr>
          <p:cNvPr id="145" name="Text Placeholder 10">
            <a:extLst>
              <a:ext uri="{FF2B5EF4-FFF2-40B4-BE49-F238E27FC236}">
                <a16:creationId xmlns:a16="http://schemas.microsoft.com/office/drawing/2014/main" id="{4011AA88-D0FD-43D4-8268-4735D7D11D5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552795" y="2258493"/>
            <a:ext cx="1916601" cy="138499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 cap="all" baseline="0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Role</a:t>
            </a:r>
          </a:p>
        </p:txBody>
      </p:sp>
      <p:sp>
        <p:nvSpPr>
          <p:cNvPr id="147" name="Text Placeholder 17">
            <a:extLst>
              <a:ext uri="{FF2B5EF4-FFF2-40B4-BE49-F238E27FC236}">
                <a16:creationId xmlns:a16="http://schemas.microsoft.com/office/drawing/2014/main" id="{620FE86E-9B88-4DD3-A9BB-C0D905106EF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52795" y="2637375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name.surname@accenture.com</a:t>
            </a:r>
          </a:p>
        </p:txBody>
      </p:sp>
      <p:sp>
        <p:nvSpPr>
          <p:cNvPr id="148" name="Text Placeholder 10">
            <a:extLst>
              <a:ext uri="{FF2B5EF4-FFF2-40B4-BE49-F238E27FC236}">
                <a16:creationId xmlns:a16="http://schemas.microsoft.com/office/drawing/2014/main" id="{E5E8B845-F36E-426B-BECA-92B89F7A038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6837214" y="2362241"/>
            <a:ext cx="2087788" cy="5539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Include what you did differently, explain what benefit or impact your actions have on the project/ team/ company. </a:t>
            </a:r>
          </a:p>
        </p:txBody>
      </p:sp>
      <p:sp>
        <p:nvSpPr>
          <p:cNvPr id="149" name="Text Placeholder 10">
            <a:extLst>
              <a:ext uri="{FF2B5EF4-FFF2-40B4-BE49-F238E27FC236}">
                <a16:creationId xmlns:a16="http://schemas.microsoft.com/office/drawing/2014/main" id="{B9ACE727-016A-4009-B210-97637CF5713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837214" y="3050778"/>
            <a:ext cx="2087788" cy="6924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For </a:t>
            </a:r>
            <a:r>
              <a:rPr lang="en-US" err="1"/>
              <a:t>example:“I</a:t>
            </a:r>
            <a:r>
              <a:rPr lang="en-US"/>
              <a:t> have successfully upgraded the platform from vSphere X to Y” – so what? What does that mean for the company? Does it make them more compliant? More safe?</a:t>
            </a:r>
          </a:p>
        </p:txBody>
      </p:sp>
      <p:sp>
        <p:nvSpPr>
          <p:cNvPr id="150" name="Text Placeholder 10">
            <a:extLst>
              <a:ext uri="{FF2B5EF4-FFF2-40B4-BE49-F238E27FC236}">
                <a16:creationId xmlns:a16="http://schemas.microsoft.com/office/drawing/2014/main" id="{E593395E-B0EC-4B29-8D8A-BA0780C9B9CF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837214" y="4015062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51" name="Text Placeholder 10">
            <a:extLst>
              <a:ext uri="{FF2B5EF4-FFF2-40B4-BE49-F238E27FC236}">
                <a16:creationId xmlns:a16="http://schemas.microsoft.com/office/drawing/2014/main" id="{D7AA9B5E-A928-40EE-8A0A-B130F9C4013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837214" y="4290368"/>
            <a:ext cx="2087788" cy="1384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Project Description</a:t>
            </a:r>
          </a:p>
        </p:txBody>
      </p:sp>
      <p:sp>
        <p:nvSpPr>
          <p:cNvPr id="152" name="Text Placeholder 10">
            <a:extLst>
              <a:ext uri="{FF2B5EF4-FFF2-40B4-BE49-F238E27FC236}">
                <a16:creationId xmlns:a16="http://schemas.microsoft.com/office/drawing/2014/main" id="{BD325D0F-95A6-4D14-B4FF-07C473760821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6837214" y="4970575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53" name="Text Placeholder 10">
            <a:extLst>
              <a:ext uri="{FF2B5EF4-FFF2-40B4-BE49-F238E27FC236}">
                <a16:creationId xmlns:a16="http://schemas.microsoft.com/office/drawing/2014/main" id="{FD943F98-04C3-4DDC-A363-9F308C2380AC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6837214" y="5245881"/>
            <a:ext cx="2087788" cy="1384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2791131667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8447EC-6ADB-481B-96AE-10B562F40F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938" y="447299"/>
            <a:ext cx="1166400" cy="11664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56A6098-5873-484F-ADC2-65BBD9734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3086194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216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6491949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4A5A9FF3-0036-4474-92CE-C16A6D88C4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709AB-DBF3-468D-9102-5715788D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80F020-BFD0-4E04-A64A-7968F670C6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0" y="1412875"/>
            <a:ext cx="1584325" cy="1584325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418F6E-6416-4C29-A580-8951A341A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0650607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795117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716066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713">
            <a:extLst>
              <a:ext uri="{FF2B5EF4-FFF2-40B4-BE49-F238E27FC236}">
                <a16:creationId xmlns:a16="http://schemas.microsoft.com/office/drawing/2014/main" id="{1DD0A749-31B6-4EBB-BA9F-4938EA16293C}"/>
              </a:ext>
            </a:extLst>
          </p:cNvPr>
          <p:cNvSpPr/>
          <p:nvPr/>
        </p:nvSpPr>
        <p:spPr>
          <a:xfrm>
            <a:off x="-2319" y="1"/>
            <a:ext cx="9482695" cy="1382067"/>
          </a:xfrm>
          <a:prstGeom prst="homePlate">
            <a:avLst>
              <a:gd name="adj" fmla="val 28868"/>
            </a:avLst>
          </a:prstGeom>
          <a:solidFill>
            <a:schemeClr val="accent3"/>
          </a:solidFill>
          <a:ln>
            <a:noFill/>
          </a:ln>
        </p:spPr>
        <p:txBody>
          <a:bodyPr lIns="117825" tIns="117825" rIns="117825" bIns="1178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CB43B1D-DC67-4167-B43E-101DE7B76D89}"/>
              </a:ext>
            </a:extLst>
          </p:cNvPr>
          <p:cNvSpPr/>
          <p:nvPr/>
        </p:nvSpPr>
        <p:spPr>
          <a:xfrm>
            <a:off x="9174673" y="1"/>
            <a:ext cx="1715852" cy="1382067"/>
          </a:xfrm>
          <a:prstGeom prst="chevron">
            <a:avLst>
              <a:gd name="adj" fmla="val 288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1735FE36-3E84-49EF-BD79-D8833B953381}"/>
              </a:ext>
            </a:extLst>
          </p:cNvPr>
          <p:cNvSpPr/>
          <p:nvPr/>
        </p:nvSpPr>
        <p:spPr>
          <a:xfrm>
            <a:off x="10584822" y="1"/>
            <a:ext cx="1607178" cy="1382067"/>
          </a:xfrm>
          <a:prstGeom prst="chevron">
            <a:avLst>
              <a:gd name="adj" fmla="val 2886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9D4F18E-5A10-4198-BDDB-C6C988539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3432" y="1023351"/>
            <a:ext cx="1610898" cy="1610898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1993E7C-78A0-4320-9A3D-42A4A1B2446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2" name="think-cell Folie" r:id="rId4" imgW="423" imgH="424" progId="TCLayout.ActiveDocument.1">
                  <p:embed/>
                </p:oleObj>
              </mc:Choice>
              <mc:Fallback>
                <p:oleObj name="think-cell Folie" r:id="rId4" imgW="423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1993E7C-78A0-4320-9A3D-42A4A1B24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hidden="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-168620" y="1"/>
            <a:ext cx="12055819" cy="6857143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3B5EC5A-DB80-41F8-A694-4046BF3AC8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83952"/>
            <a:ext cx="9027368" cy="344710"/>
          </a:xfrm>
        </p:spPr>
        <p:txBody>
          <a:bodyPr wrap="square" lIns="0" tIns="0" rIns="0" bIns="0">
            <a:sp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Suname</a:t>
            </a:r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07FB296-2B38-472F-9965-F1927D176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9909783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AE987-0CE7-48FB-B26A-460268E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EBD3B-6168-44A0-AB95-8A4FCA744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9462B6-136D-46DC-AEF0-F4D4EC0B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25690-0F04-4F91-858A-11F2786DF3ED}" type="datetime1">
              <a:rPr lang="es-CO" smtClean="0"/>
              <a:t>3/09/2023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CEE710-A01A-4AC9-B3C6-4CA4A9787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8150D-38F0-4CCD-949D-5C78E4BFE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558585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90891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990882D-49F4-450D-8330-68DEEF5E4837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274936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2559776723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4C02940-50A9-4913-B851-0538C9A17BE9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42584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2922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0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85C9F-734C-48C1-BD21-6B43B80B0FD5}" type="datetime1">
              <a:rPr lang="es-CO" smtClean="0"/>
              <a:t>3/09/2023</a:t>
            </a:fld>
            <a:endParaRPr lang="de-DE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36623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932E4FC-E308-4920-9CDD-A599EB3B2C0F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619418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2CAD105-1E43-471F-8F04-98ECA9BA04C5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42033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79AAFC2-8246-4699-A32F-32CDBA8D9968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21596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74510118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620724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5615401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8161256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9454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3690670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819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51395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2396049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746455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4091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6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7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41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50974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4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90383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8370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&amp;Sub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1544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5658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8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119694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0570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3019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12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264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777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6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90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33275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27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847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1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454869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3485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4183158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11612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9568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508193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83359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967484676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4243457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09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860200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46077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8892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‹Nº›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197254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21954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321365835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AU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586889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40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67695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02932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6106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0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821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625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7B00FBE-0CB5-4629-A84A-453A1117A1C8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933640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5500790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521354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076336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F9AC08D-23A9-440E-BCB9-AA1E9877CC38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35785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523418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442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387709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498105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31615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FB0019-84C4-4AAA-AFB1-C714567876A7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433470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C01D949-A535-48E4-B63B-77A92F4AD725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93024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231811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80694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8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651DC75-42A9-49AD-8576-36AB64413C5F}" type="datetime1">
              <a:rPr lang="es-CO" smtClean="0"/>
              <a:t>3/09/2023</a:t>
            </a:fld>
            <a:endParaRPr lang="de-DE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472246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20B6A73-F2E3-4DB6-ABE3-A02F2129EB0F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96200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77CA105-6C48-42D4-8003-12EDA1EC31FC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80772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CC01112-71DB-4E33-B21B-3428C25905A1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9237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45315653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5076504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1609508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3174599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2884284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1450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917172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14" t="12668" r="21699" b="5752"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64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41681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9592205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4987554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47065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19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625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9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527905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2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68555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294976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4281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6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670927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0698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3620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2634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0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0056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950036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4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39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11792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535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3304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3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183074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664047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5952144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78868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9622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25684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3530237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14844404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926312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359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7433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101448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‹Nº›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85026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0811AF-411E-438A-B928-099B625F75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08110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think-cell Folie" r:id="rId5" imgW="475" imgH="476" progId="TCLayout.ActiveDocument.1">
                  <p:embed/>
                </p:oleObj>
              </mc:Choice>
              <mc:Fallback>
                <p:oleObj name="think-cell Folie" r:id="rId5" imgW="475" imgH="47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0811AF-411E-438A-B928-099B625F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C0C71DE1-85B0-4AD4-9258-4208430903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88A736-D82D-4C57-A244-EA34E82B3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3644749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22872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475751811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AU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1842016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16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09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18132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37573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98852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8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925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319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7423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7936580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30226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F9AC08D-23A9-440E-BCB9-AA1E9877CC38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74239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33368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90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064611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284079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8496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173806-6376-456C-B4FD-80961179B14A}" type="datetime1">
              <a:rPr lang="es-CO" smtClean="0"/>
              <a:t>3/09/2023</a:t>
            </a:fld>
            <a:endParaRPr lang="es-CO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7053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8951BEC-B296-4B61-96E5-F509A0D5935F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11606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6493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6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D26A858-25C1-4086-935C-0724A6180E27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01446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6144685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45A34A9-D1C2-4D80-9EFF-258422C10357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897831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B949167-3B1F-4A52-862D-4CDED47B3CDB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686043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7910F96-ABF3-4FF9-9DA7-C52F20D38854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2020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837872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44258907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62733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856390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507290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3102433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9768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337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4884214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717111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846191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92192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1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43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6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969174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0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934958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42209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2631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4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317531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935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24141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think-cell Folie" r:id="rId5" imgW="396" imgH="396" progId="TCLayout.ActiveDocument.1">
                  <p:embed/>
                </p:oleObj>
              </mc:Choice>
              <mc:Fallback>
                <p:oleObj name="think-cell Folie" r:id="rId5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87B5D3FF-B3FE-4676-98DF-7478720A524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3600" b="1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de-DE"/>
              <a:t>Presentation Title</a:t>
            </a:r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2D071D-C991-4A82-BED0-3557F90D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  <a:effectLst/>
        </p:spPr>
        <p:txBody>
          <a:bodyPr vert="horz" wrap="square" lIns="0" tIns="45720" rIns="0" bIns="0" rtlCol="0" anchor="t" anchorCtr="0">
            <a:normAutofit/>
          </a:bodyPr>
          <a:lstStyle>
            <a:lvl1pPr algn="l">
              <a:defRPr sz="3600" b="1" i="0" u="none" strike="noStrike">
                <a:solidFill>
                  <a:schemeClr val="tx1">
                    <a:lumMod val="100000"/>
                  </a:schemeClr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pic>
        <p:nvPicPr>
          <p:cNvPr id="12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6A9A27C-2B45-421C-A0A5-61B918D903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22"/>
          <a:stretch/>
        </p:blipFill>
        <p:spPr>
          <a:xfrm>
            <a:off x="371554" y="6418326"/>
            <a:ext cx="770415" cy="28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B53B1E-BFA6-4081-A089-835B3B61A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AMC_Footer">
            <a:extLst>
              <a:ext uri="{FF2B5EF4-FFF2-40B4-BE49-F238E27FC236}">
                <a16:creationId xmlns:a16="http://schemas.microsoft.com/office/drawing/2014/main" id="{2A346256-09C3-4BA7-BAA5-39A654AB8AE4}"/>
              </a:ext>
            </a:extLst>
          </p:cNvPr>
          <p:cNvSpPr txBox="1">
            <a:spLocks/>
          </p:cNvSpPr>
          <p:nvPr/>
        </p:nvSpPr>
        <p:spPr>
          <a:xfrm>
            <a:off x="1249991" y="6529169"/>
            <a:ext cx="8253742" cy="20637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30872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31179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8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77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041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4232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2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47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5647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134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6443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14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81329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510615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5030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6E37478-9255-45BF-AEBB-2DBAA95F5522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304316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709B41C8-060A-4C19-AC1F-5252DB23DE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69281" y="0"/>
            <a:ext cx="4572000" cy="6858000"/>
          </a:xfrm>
          <a:ln>
            <a:noFill/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7E68B5D4-835E-4633-A696-91C2C22252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7E68B5D4-835E-4633-A696-91C2C22252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7">
            <a:extLst>
              <a:ext uri="{FF2B5EF4-FFF2-40B4-BE49-F238E27FC236}">
                <a16:creationId xmlns:a16="http://schemas.microsoft.com/office/drawing/2014/main" id="{4CC1A377-6F5B-4C91-9535-805DFB8A367E}"/>
              </a:ext>
            </a:extLst>
          </p:cNvPr>
          <p:cNvSpPr/>
          <p:nvPr/>
        </p:nvSpPr>
        <p:spPr>
          <a:xfrm>
            <a:off x="0" y="5706737"/>
            <a:ext cx="7557293" cy="1152851"/>
          </a:xfrm>
          <a:prstGeom prst="rect">
            <a:avLst/>
          </a:prstGeom>
          <a:solidFill>
            <a:srgbClr val="7500C0"/>
          </a:solidFill>
          <a:ln w="19050" cap="flat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E00FF"/>
                </a:solidFill>
                <a:prstDash val="sysDot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38F47FF-0475-41D8-95ED-46CD17305356}"/>
              </a:ext>
            </a:extLst>
          </p:cNvPr>
          <p:cNvSpPr/>
          <p:nvPr/>
        </p:nvSpPr>
        <p:spPr>
          <a:xfrm>
            <a:off x="0" y="0"/>
            <a:ext cx="7557293" cy="2277547"/>
          </a:xfrm>
          <a:prstGeom prst="rect">
            <a:avLst/>
          </a:prstGeom>
          <a:solidFill>
            <a:srgbClr val="7500C0"/>
          </a:solidFill>
          <a:ln w="19050" cap="flat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E00FF"/>
                </a:solidFill>
                <a:prstDash val="sysDot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E5689F8A-8F3F-4B96-A471-611398B21BD8}"/>
              </a:ext>
            </a:extLst>
          </p:cNvPr>
          <p:cNvSpPr/>
          <p:nvPr/>
        </p:nvSpPr>
        <p:spPr>
          <a:xfrm>
            <a:off x="4746134" y="1387899"/>
            <a:ext cx="281115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Heritage 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Town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Sings 		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Song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Reads 	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Book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Speaks 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Languages</a:t>
            </a:r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85AFFAC6-D42B-4D82-BF7D-4EFFFCAE04FE}"/>
              </a:ext>
            </a:extLst>
          </p:cNvPr>
          <p:cNvSpPr/>
          <p:nvPr/>
        </p:nvSpPr>
        <p:spPr>
          <a:xfrm>
            <a:off x="394618" y="1849564"/>
            <a:ext cx="18849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>
                <a:solidFill>
                  <a:prstClr val="white"/>
                </a:solidFill>
                <a:latin typeface="Graphik Black" panose="020B0A03030202060203" pitchFamily="34" charset="0"/>
              </a:rPr>
              <a:t>Team Name</a:t>
            </a:r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591112E1-9529-48A2-BF72-F3A2CD8BF665}"/>
              </a:ext>
            </a:extLst>
          </p:cNvPr>
          <p:cNvSpPr/>
          <p:nvPr/>
        </p:nvSpPr>
        <p:spPr>
          <a:xfrm>
            <a:off x="1154941" y="6090891"/>
            <a:ext cx="41197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Skills</a:t>
            </a:r>
          </a:p>
        </p:txBody>
      </p:sp>
      <p:sp>
        <p:nvSpPr>
          <p:cNvPr id="48" name="Freeform 29">
            <a:extLst>
              <a:ext uri="{FF2B5EF4-FFF2-40B4-BE49-F238E27FC236}">
                <a16:creationId xmlns:a16="http://schemas.microsoft.com/office/drawing/2014/main" id="{F24E3DA2-8256-468B-A6BB-94E125B539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591" y="5734984"/>
            <a:ext cx="255630" cy="343698"/>
          </a:xfrm>
          <a:custGeom>
            <a:avLst/>
            <a:gdLst>
              <a:gd name="T0" fmla="*/ 211 w 214"/>
              <a:gd name="T1" fmla="*/ 90 h 295"/>
              <a:gd name="T2" fmla="*/ 185 w 214"/>
              <a:gd name="T3" fmla="*/ 73 h 295"/>
              <a:gd name="T4" fmla="*/ 170 w 214"/>
              <a:gd name="T5" fmla="*/ 46 h 295"/>
              <a:gd name="T6" fmla="*/ 129 w 214"/>
              <a:gd name="T7" fmla="*/ 6 h 295"/>
              <a:gd name="T8" fmla="*/ 123 w 214"/>
              <a:gd name="T9" fmla="*/ 0 h 295"/>
              <a:gd name="T10" fmla="*/ 99 w 214"/>
              <a:gd name="T11" fmla="*/ 14 h 295"/>
              <a:gd name="T12" fmla="*/ 81 w 214"/>
              <a:gd name="T13" fmla="*/ 27 h 295"/>
              <a:gd name="T14" fmla="*/ 38 w 214"/>
              <a:gd name="T15" fmla="*/ 67 h 295"/>
              <a:gd name="T16" fmla="*/ 18 w 214"/>
              <a:gd name="T17" fmla="*/ 116 h 295"/>
              <a:gd name="T18" fmla="*/ 16 w 214"/>
              <a:gd name="T19" fmla="*/ 154 h 295"/>
              <a:gd name="T20" fmla="*/ 23 w 214"/>
              <a:gd name="T21" fmla="*/ 206 h 295"/>
              <a:gd name="T22" fmla="*/ 17 w 214"/>
              <a:gd name="T23" fmla="*/ 212 h 295"/>
              <a:gd name="T24" fmla="*/ 0 w 214"/>
              <a:gd name="T25" fmla="*/ 251 h 295"/>
              <a:gd name="T26" fmla="*/ 6 w 214"/>
              <a:gd name="T27" fmla="*/ 295 h 295"/>
              <a:gd name="T28" fmla="*/ 197 w 214"/>
              <a:gd name="T29" fmla="*/ 289 h 295"/>
              <a:gd name="T30" fmla="*/ 182 w 214"/>
              <a:gd name="T31" fmla="*/ 213 h 295"/>
              <a:gd name="T32" fmla="*/ 175 w 214"/>
              <a:gd name="T33" fmla="*/ 206 h 295"/>
              <a:gd name="T34" fmla="*/ 174 w 214"/>
              <a:gd name="T35" fmla="*/ 205 h 295"/>
              <a:gd name="T36" fmla="*/ 167 w 214"/>
              <a:gd name="T37" fmla="*/ 183 h 295"/>
              <a:gd name="T38" fmla="*/ 132 w 214"/>
              <a:gd name="T39" fmla="*/ 116 h 295"/>
              <a:gd name="T40" fmla="*/ 170 w 214"/>
              <a:gd name="T41" fmla="*/ 126 h 295"/>
              <a:gd name="T42" fmla="*/ 193 w 214"/>
              <a:gd name="T43" fmla="*/ 131 h 295"/>
              <a:gd name="T44" fmla="*/ 213 w 214"/>
              <a:gd name="T45" fmla="*/ 97 h 295"/>
              <a:gd name="T46" fmla="*/ 185 w 214"/>
              <a:gd name="T47" fmla="*/ 243 h 295"/>
              <a:gd name="T48" fmla="*/ 186 w 214"/>
              <a:gd name="T49" fmla="*/ 284 h 295"/>
              <a:gd name="T50" fmla="*/ 12 w 214"/>
              <a:gd name="T51" fmla="*/ 251 h 295"/>
              <a:gd name="T52" fmla="*/ 13 w 214"/>
              <a:gd name="T53" fmla="*/ 242 h 295"/>
              <a:gd name="T54" fmla="*/ 104 w 214"/>
              <a:gd name="T55" fmla="*/ 242 h 295"/>
              <a:gd name="T56" fmla="*/ 104 w 214"/>
              <a:gd name="T57" fmla="*/ 242 h 295"/>
              <a:gd name="T58" fmla="*/ 171 w 214"/>
              <a:gd name="T59" fmla="*/ 219 h 295"/>
              <a:gd name="T60" fmla="*/ 173 w 214"/>
              <a:gd name="T61" fmla="*/ 220 h 295"/>
              <a:gd name="T62" fmla="*/ 180 w 214"/>
              <a:gd name="T63" fmla="*/ 231 h 295"/>
              <a:gd name="T64" fmla="*/ 104 w 214"/>
              <a:gd name="T65" fmla="*/ 231 h 295"/>
              <a:gd name="T66" fmla="*/ 104 w 214"/>
              <a:gd name="T67" fmla="*/ 231 h 295"/>
              <a:gd name="T68" fmla="*/ 18 w 214"/>
              <a:gd name="T69" fmla="*/ 231 h 295"/>
              <a:gd name="T70" fmla="*/ 25 w 214"/>
              <a:gd name="T71" fmla="*/ 220 h 295"/>
              <a:gd name="T72" fmla="*/ 26 w 214"/>
              <a:gd name="T73" fmla="*/ 219 h 295"/>
              <a:gd name="T74" fmla="*/ 166 w 214"/>
              <a:gd name="T75" fmla="*/ 214 h 295"/>
              <a:gd name="T76" fmla="*/ 191 w 214"/>
              <a:gd name="T77" fmla="*/ 118 h 295"/>
              <a:gd name="T78" fmla="*/ 180 w 214"/>
              <a:gd name="T79" fmla="*/ 116 h 295"/>
              <a:gd name="T80" fmla="*/ 122 w 214"/>
              <a:gd name="T81" fmla="*/ 100 h 295"/>
              <a:gd name="T82" fmla="*/ 112 w 214"/>
              <a:gd name="T83" fmla="*/ 106 h 295"/>
              <a:gd name="T84" fmla="*/ 162 w 214"/>
              <a:gd name="T85" fmla="*/ 202 h 295"/>
              <a:gd name="T86" fmla="*/ 33 w 214"/>
              <a:gd name="T87" fmla="*/ 202 h 295"/>
              <a:gd name="T88" fmla="*/ 27 w 214"/>
              <a:gd name="T89" fmla="*/ 153 h 295"/>
              <a:gd name="T90" fmla="*/ 31 w 214"/>
              <a:gd name="T91" fmla="*/ 113 h 295"/>
              <a:gd name="T92" fmla="*/ 49 w 214"/>
              <a:gd name="T93" fmla="*/ 72 h 295"/>
              <a:gd name="T94" fmla="*/ 109 w 214"/>
              <a:gd name="T95" fmla="*/ 21 h 295"/>
              <a:gd name="T96" fmla="*/ 117 w 214"/>
              <a:gd name="T97" fmla="*/ 16 h 295"/>
              <a:gd name="T98" fmla="*/ 120 w 214"/>
              <a:gd name="T99" fmla="*/ 40 h 295"/>
              <a:gd name="T100" fmla="*/ 176 w 214"/>
              <a:gd name="T101" fmla="*/ 79 h 295"/>
              <a:gd name="T102" fmla="*/ 200 w 214"/>
              <a:gd name="T103" fmla="*/ 97 h 295"/>
              <a:gd name="T104" fmla="*/ 191 w 214"/>
              <a:gd name="T105" fmla="*/ 11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95">
                <a:moveTo>
                  <a:pt x="213" y="97"/>
                </a:moveTo>
                <a:cubicBezTo>
                  <a:pt x="214" y="94"/>
                  <a:pt x="213" y="91"/>
                  <a:pt x="211" y="90"/>
                </a:cubicBezTo>
                <a:cubicBezTo>
                  <a:pt x="185" y="73"/>
                  <a:pt x="185" y="73"/>
                  <a:pt x="185" y="73"/>
                </a:cubicBezTo>
                <a:cubicBezTo>
                  <a:pt x="185" y="73"/>
                  <a:pt x="185" y="73"/>
                  <a:pt x="185" y="73"/>
                </a:cubicBezTo>
                <a:cubicBezTo>
                  <a:pt x="174" y="49"/>
                  <a:pt x="174" y="49"/>
                  <a:pt x="174" y="49"/>
                </a:cubicBezTo>
                <a:cubicBezTo>
                  <a:pt x="173" y="47"/>
                  <a:pt x="172" y="46"/>
                  <a:pt x="170" y="46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129" y="6"/>
                  <a:pt x="129" y="6"/>
                  <a:pt x="129" y="6"/>
                </a:cubicBezTo>
                <a:cubicBezTo>
                  <a:pt x="129" y="4"/>
                  <a:pt x="128" y="2"/>
                  <a:pt x="126" y="1"/>
                </a:cubicBezTo>
                <a:cubicBezTo>
                  <a:pt x="125" y="0"/>
                  <a:pt x="124" y="0"/>
                  <a:pt x="123" y="0"/>
                </a:cubicBezTo>
                <a:cubicBezTo>
                  <a:pt x="122" y="0"/>
                  <a:pt x="121" y="0"/>
                  <a:pt x="120" y="1"/>
                </a:cubicBezTo>
                <a:cubicBezTo>
                  <a:pt x="119" y="2"/>
                  <a:pt x="110" y="7"/>
                  <a:pt x="99" y="14"/>
                </a:cubicBezTo>
                <a:cubicBezTo>
                  <a:pt x="95" y="17"/>
                  <a:pt x="92" y="19"/>
                  <a:pt x="88" y="22"/>
                </a:cubicBezTo>
                <a:cubicBezTo>
                  <a:pt x="86" y="23"/>
                  <a:pt x="84" y="25"/>
                  <a:pt x="81" y="27"/>
                </a:cubicBezTo>
                <a:cubicBezTo>
                  <a:pt x="70" y="35"/>
                  <a:pt x="61" y="42"/>
                  <a:pt x="54" y="49"/>
                </a:cubicBezTo>
                <a:cubicBezTo>
                  <a:pt x="46" y="56"/>
                  <a:pt x="41" y="62"/>
                  <a:pt x="38" y="67"/>
                </a:cubicBezTo>
                <a:cubicBezTo>
                  <a:pt x="37" y="69"/>
                  <a:pt x="36" y="71"/>
                  <a:pt x="35" y="73"/>
                </a:cubicBezTo>
                <a:cubicBezTo>
                  <a:pt x="29" y="86"/>
                  <a:pt x="22" y="99"/>
                  <a:pt x="18" y="116"/>
                </a:cubicBezTo>
                <a:cubicBezTo>
                  <a:pt x="17" y="120"/>
                  <a:pt x="17" y="124"/>
                  <a:pt x="16" y="128"/>
                </a:cubicBezTo>
                <a:cubicBezTo>
                  <a:pt x="15" y="137"/>
                  <a:pt x="15" y="145"/>
                  <a:pt x="16" y="154"/>
                </a:cubicBezTo>
                <a:cubicBezTo>
                  <a:pt x="18" y="182"/>
                  <a:pt x="21" y="199"/>
                  <a:pt x="22" y="20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2" y="206"/>
                  <a:pt x="22" y="206"/>
                  <a:pt x="22" y="206"/>
                </a:cubicBezTo>
                <a:cubicBezTo>
                  <a:pt x="20" y="208"/>
                  <a:pt x="19" y="210"/>
                  <a:pt x="17" y="212"/>
                </a:cubicBezTo>
                <a:cubicBezTo>
                  <a:pt x="16" y="213"/>
                  <a:pt x="16" y="213"/>
                  <a:pt x="16" y="213"/>
                </a:cubicBezTo>
                <a:cubicBezTo>
                  <a:pt x="9" y="222"/>
                  <a:pt x="0" y="236"/>
                  <a:pt x="0" y="251"/>
                </a:cubicBezTo>
                <a:cubicBezTo>
                  <a:pt x="0" y="289"/>
                  <a:pt x="0" y="289"/>
                  <a:pt x="0" y="289"/>
                </a:cubicBezTo>
                <a:cubicBezTo>
                  <a:pt x="0" y="293"/>
                  <a:pt x="3" y="295"/>
                  <a:pt x="6" y="295"/>
                </a:cubicBezTo>
                <a:cubicBezTo>
                  <a:pt x="192" y="295"/>
                  <a:pt x="192" y="295"/>
                  <a:pt x="192" y="295"/>
                </a:cubicBezTo>
                <a:cubicBezTo>
                  <a:pt x="195" y="295"/>
                  <a:pt x="197" y="293"/>
                  <a:pt x="197" y="289"/>
                </a:cubicBezTo>
                <a:cubicBezTo>
                  <a:pt x="197" y="251"/>
                  <a:pt x="197" y="251"/>
                  <a:pt x="197" y="251"/>
                </a:cubicBezTo>
                <a:cubicBezTo>
                  <a:pt x="197" y="236"/>
                  <a:pt x="189" y="222"/>
                  <a:pt x="182" y="213"/>
                </a:cubicBezTo>
                <a:cubicBezTo>
                  <a:pt x="181" y="213"/>
                  <a:pt x="181" y="213"/>
                  <a:pt x="181" y="212"/>
                </a:cubicBezTo>
                <a:cubicBezTo>
                  <a:pt x="179" y="210"/>
                  <a:pt x="177" y="208"/>
                  <a:pt x="175" y="206"/>
                </a:cubicBezTo>
                <a:cubicBezTo>
                  <a:pt x="175" y="206"/>
                  <a:pt x="175" y="206"/>
                  <a:pt x="174" y="205"/>
                </a:cubicBezTo>
                <a:cubicBezTo>
                  <a:pt x="174" y="205"/>
                  <a:pt x="174" y="205"/>
                  <a:pt x="174" y="205"/>
                </a:cubicBezTo>
                <a:cubicBezTo>
                  <a:pt x="174" y="205"/>
                  <a:pt x="174" y="205"/>
                  <a:pt x="174" y="205"/>
                </a:cubicBezTo>
                <a:cubicBezTo>
                  <a:pt x="173" y="199"/>
                  <a:pt x="171" y="191"/>
                  <a:pt x="167" y="183"/>
                </a:cubicBezTo>
                <a:cubicBezTo>
                  <a:pt x="158" y="160"/>
                  <a:pt x="144" y="135"/>
                  <a:pt x="133" y="117"/>
                </a:cubicBezTo>
                <a:cubicBezTo>
                  <a:pt x="132" y="116"/>
                  <a:pt x="132" y="116"/>
                  <a:pt x="132" y="116"/>
                </a:cubicBezTo>
                <a:cubicBezTo>
                  <a:pt x="134" y="116"/>
                  <a:pt x="134" y="116"/>
                  <a:pt x="134" y="116"/>
                </a:cubicBezTo>
                <a:cubicBezTo>
                  <a:pt x="143" y="119"/>
                  <a:pt x="155" y="122"/>
                  <a:pt x="170" y="126"/>
                </a:cubicBezTo>
                <a:cubicBezTo>
                  <a:pt x="174" y="126"/>
                  <a:pt x="178" y="127"/>
                  <a:pt x="182" y="128"/>
                </a:cubicBezTo>
                <a:cubicBezTo>
                  <a:pt x="186" y="129"/>
                  <a:pt x="190" y="130"/>
                  <a:pt x="193" y="131"/>
                </a:cubicBezTo>
                <a:cubicBezTo>
                  <a:pt x="196" y="131"/>
                  <a:pt x="199" y="130"/>
                  <a:pt x="200" y="127"/>
                </a:cubicBezTo>
                <a:lnTo>
                  <a:pt x="213" y="97"/>
                </a:lnTo>
                <a:close/>
                <a:moveTo>
                  <a:pt x="185" y="242"/>
                </a:moveTo>
                <a:cubicBezTo>
                  <a:pt x="185" y="243"/>
                  <a:pt x="185" y="243"/>
                  <a:pt x="185" y="243"/>
                </a:cubicBezTo>
                <a:cubicBezTo>
                  <a:pt x="186" y="246"/>
                  <a:pt x="186" y="248"/>
                  <a:pt x="186" y="251"/>
                </a:cubicBezTo>
                <a:cubicBezTo>
                  <a:pt x="186" y="284"/>
                  <a:pt x="186" y="284"/>
                  <a:pt x="186" y="284"/>
                </a:cubicBezTo>
                <a:cubicBezTo>
                  <a:pt x="12" y="284"/>
                  <a:pt x="12" y="284"/>
                  <a:pt x="12" y="284"/>
                </a:cubicBezTo>
                <a:cubicBezTo>
                  <a:pt x="12" y="251"/>
                  <a:pt x="12" y="251"/>
                  <a:pt x="12" y="251"/>
                </a:cubicBezTo>
                <a:cubicBezTo>
                  <a:pt x="12" y="248"/>
                  <a:pt x="12" y="246"/>
                  <a:pt x="13" y="243"/>
                </a:cubicBezTo>
                <a:cubicBezTo>
                  <a:pt x="13" y="242"/>
                  <a:pt x="13" y="242"/>
                  <a:pt x="13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lnTo>
                  <a:pt x="185" y="242"/>
                </a:lnTo>
                <a:close/>
                <a:moveTo>
                  <a:pt x="171" y="219"/>
                </a:moveTo>
                <a:cubicBezTo>
                  <a:pt x="172" y="220"/>
                  <a:pt x="172" y="220"/>
                  <a:pt x="172" y="220"/>
                </a:cubicBezTo>
                <a:cubicBezTo>
                  <a:pt x="173" y="220"/>
                  <a:pt x="173" y="220"/>
                  <a:pt x="173" y="220"/>
                </a:cubicBezTo>
                <a:cubicBezTo>
                  <a:pt x="175" y="223"/>
                  <a:pt x="177" y="226"/>
                  <a:pt x="179" y="230"/>
                </a:cubicBezTo>
                <a:cubicBezTo>
                  <a:pt x="180" y="231"/>
                  <a:pt x="180" y="231"/>
                  <a:pt x="180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8" y="231"/>
                  <a:pt x="18" y="231"/>
                  <a:pt x="18" y="231"/>
                </a:cubicBezTo>
                <a:cubicBezTo>
                  <a:pt x="19" y="230"/>
                  <a:pt x="19" y="230"/>
                  <a:pt x="19" y="230"/>
                </a:cubicBezTo>
                <a:cubicBezTo>
                  <a:pt x="20" y="226"/>
                  <a:pt x="23" y="223"/>
                  <a:pt x="25" y="220"/>
                </a:cubicBezTo>
                <a:cubicBezTo>
                  <a:pt x="25" y="220"/>
                  <a:pt x="25" y="220"/>
                  <a:pt x="25" y="220"/>
                </a:cubicBezTo>
                <a:cubicBezTo>
                  <a:pt x="26" y="220"/>
                  <a:pt x="26" y="220"/>
                  <a:pt x="26" y="219"/>
                </a:cubicBezTo>
                <a:cubicBezTo>
                  <a:pt x="31" y="214"/>
                  <a:pt x="31" y="214"/>
                  <a:pt x="31" y="214"/>
                </a:cubicBezTo>
                <a:cubicBezTo>
                  <a:pt x="166" y="214"/>
                  <a:pt x="166" y="214"/>
                  <a:pt x="166" y="214"/>
                </a:cubicBezTo>
                <a:lnTo>
                  <a:pt x="171" y="219"/>
                </a:lnTo>
                <a:close/>
                <a:moveTo>
                  <a:pt x="191" y="118"/>
                </a:moveTo>
                <a:cubicBezTo>
                  <a:pt x="191" y="118"/>
                  <a:pt x="191" y="118"/>
                  <a:pt x="191" y="118"/>
                </a:cubicBezTo>
                <a:cubicBezTo>
                  <a:pt x="187" y="118"/>
                  <a:pt x="183" y="117"/>
                  <a:pt x="180" y="116"/>
                </a:cubicBezTo>
                <a:cubicBezTo>
                  <a:pt x="175" y="115"/>
                  <a:pt x="171" y="114"/>
                  <a:pt x="167" y="113"/>
                </a:cubicBezTo>
                <a:cubicBezTo>
                  <a:pt x="142" y="108"/>
                  <a:pt x="125" y="103"/>
                  <a:pt x="122" y="100"/>
                </a:cubicBezTo>
                <a:cubicBezTo>
                  <a:pt x="120" y="98"/>
                  <a:pt x="116" y="97"/>
                  <a:pt x="114" y="99"/>
                </a:cubicBezTo>
                <a:cubicBezTo>
                  <a:pt x="111" y="100"/>
                  <a:pt x="111" y="104"/>
                  <a:pt x="112" y="106"/>
                </a:cubicBezTo>
                <a:cubicBezTo>
                  <a:pt x="114" y="109"/>
                  <a:pt x="152" y="167"/>
                  <a:pt x="162" y="202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33" y="202"/>
                  <a:pt x="33" y="202"/>
                  <a:pt x="33" y="202"/>
                </a:cubicBezTo>
                <a:cubicBezTo>
                  <a:pt x="33" y="202"/>
                  <a:pt x="33" y="202"/>
                  <a:pt x="33" y="202"/>
                </a:cubicBezTo>
                <a:cubicBezTo>
                  <a:pt x="32" y="198"/>
                  <a:pt x="31" y="192"/>
                  <a:pt x="30" y="183"/>
                </a:cubicBezTo>
                <a:cubicBezTo>
                  <a:pt x="29" y="174"/>
                  <a:pt x="28" y="164"/>
                  <a:pt x="27" y="153"/>
                </a:cubicBezTo>
                <a:cubicBezTo>
                  <a:pt x="26" y="144"/>
                  <a:pt x="27" y="135"/>
                  <a:pt x="28" y="126"/>
                </a:cubicBezTo>
                <a:cubicBezTo>
                  <a:pt x="29" y="122"/>
                  <a:pt x="30" y="117"/>
                  <a:pt x="31" y="113"/>
                </a:cubicBezTo>
                <a:cubicBezTo>
                  <a:pt x="35" y="100"/>
                  <a:pt x="40" y="89"/>
                  <a:pt x="45" y="79"/>
                </a:cubicBezTo>
                <a:cubicBezTo>
                  <a:pt x="46" y="77"/>
                  <a:pt x="48" y="74"/>
                  <a:pt x="49" y="72"/>
                </a:cubicBezTo>
                <a:cubicBezTo>
                  <a:pt x="54" y="61"/>
                  <a:pt x="79" y="42"/>
                  <a:pt x="99" y="28"/>
                </a:cubicBezTo>
                <a:cubicBezTo>
                  <a:pt x="102" y="26"/>
                  <a:pt x="106" y="24"/>
                  <a:pt x="109" y="21"/>
                </a:cubicBezTo>
                <a:cubicBezTo>
                  <a:pt x="112" y="20"/>
                  <a:pt x="114" y="18"/>
                  <a:pt x="116" y="17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7"/>
                  <a:pt x="118" y="39"/>
                  <a:pt x="120" y="40"/>
                </a:cubicBezTo>
                <a:cubicBezTo>
                  <a:pt x="164" y="56"/>
                  <a:pt x="164" y="56"/>
                  <a:pt x="164" y="56"/>
                </a:cubicBezTo>
                <a:cubicBezTo>
                  <a:pt x="176" y="79"/>
                  <a:pt x="176" y="79"/>
                  <a:pt x="176" y="79"/>
                </a:cubicBezTo>
                <a:cubicBezTo>
                  <a:pt x="176" y="80"/>
                  <a:pt x="177" y="81"/>
                  <a:pt x="178" y="82"/>
                </a:cubicBezTo>
                <a:cubicBezTo>
                  <a:pt x="200" y="97"/>
                  <a:pt x="200" y="97"/>
                  <a:pt x="200" y="97"/>
                </a:cubicBezTo>
                <a:cubicBezTo>
                  <a:pt x="200" y="97"/>
                  <a:pt x="200" y="97"/>
                  <a:pt x="200" y="97"/>
                </a:cubicBezTo>
                <a:lnTo>
                  <a:pt x="191" y="11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</a:endParaRP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A8B3DC95-9E57-4853-B295-B806989D2971}"/>
              </a:ext>
            </a:extLst>
          </p:cNvPr>
          <p:cNvSpPr/>
          <p:nvPr/>
        </p:nvSpPr>
        <p:spPr>
          <a:xfrm>
            <a:off x="3452034" y="6090891"/>
            <a:ext cx="755015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Customer</a:t>
            </a:r>
          </a:p>
        </p:txBody>
      </p:sp>
      <p:grpSp>
        <p:nvGrpSpPr>
          <p:cNvPr id="50" name="Group 40">
            <a:extLst>
              <a:ext uri="{FF2B5EF4-FFF2-40B4-BE49-F238E27FC236}">
                <a16:creationId xmlns:a16="http://schemas.microsoft.com/office/drawing/2014/main" id="{90960D5B-702A-4E66-B04E-BB5B4915CC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18641" y="5765428"/>
            <a:ext cx="389065" cy="331719"/>
            <a:chOff x="4653" y="690"/>
            <a:chExt cx="441" cy="376"/>
          </a:xfrm>
          <a:solidFill>
            <a:sysClr val="window" lastClr="FFFFFF"/>
          </a:solidFill>
        </p:grpSpPr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EF1F70A2-528D-413A-8067-5C4E73320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6E786CF0-ED6E-419F-A10C-FF96F3F55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54806A52-4617-4EF1-9A14-101629FCE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F016E2-AFB8-4DB6-9A84-E956EB726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0884E9F8-7A2C-4FFA-BAB2-C25447F8E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93DA758C-A56A-41F5-B842-66AA6B0C9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</p:grpSp>
      <p:sp>
        <p:nvSpPr>
          <p:cNvPr id="57" name="Rectangle 25">
            <a:extLst>
              <a:ext uri="{FF2B5EF4-FFF2-40B4-BE49-F238E27FC236}">
                <a16:creationId xmlns:a16="http://schemas.microsoft.com/office/drawing/2014/main" id="{D7C93DCE-92EB-4D5B-BD3E-568B7360DE5C}"/>
              </a:ext>
            </a:extLst>
          </p:cNvPr>
          <p:cNvSpPr/>
          <p:nvPr/>
        </p:nvSpPr>
        <p:spPr>
          <a:xfrm>
            <a:off x="5923114" y="6090891"/>
            <a:ext cx="86882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Experience</a:t>
            </a:r>
          </a:p>
        </p:txBody>
      </p:sp>
      <p:grpSp>
        <p:nvGrpSpPr>
          <p:cNvPr id="58" name="Group 156">
            <a:extLst>
              <a:ext uri="{FF2B5EF4-FFF2-40B4-BE49-F238E27FC236}">
                <a16:creationId xmlns:a16="http://schemas.microsoft.com/office/drawing/2014/main" id="{77F1FF39-A19B-410B-B235-1C5695B5C9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90256" y="5825240"/>
            <a:ext cx="274616" cy="273972"/>
            <a:chOff x="1373" y="1718"/>
            <a:chExt cx="427" cy="426"/>
          </a:xfrm>
          <a:solidFill>
            <a:sysClr val="window" lastClr="FFFFFF"/>
          </a:solidFill>
        </p:grpSpPr>
        <p:sp>
          <p:nvSpPr>
            <p:cNvPr id="59" name="Freeform 157">
              <a:extLst>
                <a:ext uri="{FF2B5EF4-FFF2-40B4-BE49-F238E27FC236}">
                  <a16:creationId xmlns:a16="http://schemas.microsoft.com/office/drawing/2014/main" id="{B341CF59-1FB7-4649-AF97-E6B829A18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9" y="1913"/>
              <a:ext cx="231" cy="231"/>
            </a:xfrm>
            <a:custGeom>
              <a:avLst/>
              <a:gdLst>
                <a:gd name="T0" fmla="*/ 78 w 156"/>
                <a:gd name="T1" fmla="*/ 156 h 156"/>
                <a:gd name="T2" fmla="*/ 0 w 156"/>
                <a:gd name="T3" fmla="*/ 78 h 156"/>
                <a:gd name="T4" fmla="*/ 78 w 156"/>
                <a:gd name="T5" fmla="*/ 0 h 156"/>
                <a:gd name="T6" fmla="*/ 156 w 156"/>
                <a:gd name="T7" fmla="*/ 78 h 156"/>
                <a:gd name="T8" fmla="*/ 78 w 156"/>
                <a:gd name="T9" fmla="*/ 156 h 156"/>
                <a:gd name="T10" fmla="*/ 78 w 156"/>
                <a:gd name="T11" fmla="*/ 12 h 156"/>
                <a:gd name="T12" fmla="*/ 12 w 156"/>
                <a:gd name="T13" fmla="*/ 78 h 156"/>
                <a:gd name="T14" fmla="*/ 78 w 156"/>
                <a:gd name="T15" fmla="*/ 144 h 156"/>
                <a:gd name="T16" fmla="*/ 144 w 156"/>
                <a:gd name="T17" fmla="*/ 78 h 156"/>
                <a:gd name="T18" fmla="*/ 78 w 156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1" y="0"/>
                    <a:pt x="156" y="35"/>
                    <a:pt x="156" y="78"/>
                  </a:cubicBezTo>
                  <a:cubicBezTo>
                    <a:pt x="156" y="121"/>
                    <a:pt x="121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1" y="12"/>
                    <a:pt x="12" y="41"/>
                    <a:pt x="12" y="78"/>
                  </a:cubicBezTo>
                  <a:cubicBezTo>
                    <a:pt x="12" y="114"/>
                    <a:pt x="41" y="144"/>
                    <a:pt x="78" y="144"/>
                  </a:cubicBezTo>
                  <a:cubicBezTo>
                    <a:pt x="114" y="144"/>
                    <a:pt x="144" y="114"/>
                    <a:pt x="144" y="78"/>
                  </a:cubicBezTo>
                  <a:cubicBezTo>
                    <a:pt x="144" y="41"/>
                    <a:pt x="114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0" name="Freeform 158">
              <a:extLst>
                <a:ext uri="{FF2B5EF4-FFF2-40B4-BE49-F238E27FC236}">
                  <a16:creationId xmlns:a16="http://schemas.microsoft.com/office/drawing/2014/main" id="{6DEC9FBD-BB58-4E52-A4A6-6A8CAF486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92"/>
              <a:ext cx="127" cy="87"/>
            </a:xfrm>
            <a:custGeom>
              <a:avLst/>
              <a:gdLst>
                <a:gd name="T0" fmla="*/ 37 w 86"/>
                <a:gd name="T1" fmla="*/ 59 h 59"/>
                <a:gd name="T2" fmla="*/ 33 w 86"/>
                <a:gd name="T3" fmla="*/ 57 h 59"/>
                <a:gd name="T4" fmla="*/ 3 w 86"/>
                <a:gd name="T5" fmla="*/ 27 h 59"/>
                <a:gd name="T6" fmla="*/ 3 w 86"/>
                <a:gd name="T7" fmla="*/ 18 h 59"/>
                <a:gd name="T8" fmla="*/ 11 w 86"/>
                <a:gd name="T9" fmla="*/ 18 h 59"/>
                <a:gd name="T10" fmla="*/ 37 w 86"/>
                <a:gd name="T11" fmla="*/ 44 h 59"/>
                <a:gd name="T12" fmla="*/ 74 w 86"/>
                <a:gd name="T13" fmla="*/ 3 h 59"/>
                <a:gd name="T14" fmla="*/ 83 w 86"/>
                <a:gd name="T15" fmla="*/ 2 h 59"/>
                <a:gd name="T16" fmla="*/ 83 w 86"/>
                <a:gd name="T17" fmla="*/ 11 h 59"/>
                <a:gd name="T18" fmla="*/ 41 w 86"/>
                <a:gd name="T19" fmla="*/ 57 h 59"/>
                <a:gd name="T20" fmla="*/ 37 w 86"/>
                <a:gd name="T21" fmla="*/ 59 h 59"/>
                <a:gd name="T22" fmla="*/ 37 w 86"/>
                <a:gd name="T2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59">
                  <a:moveTo>
                    <a:pt x="37" y="59"/>
                  </a:moveTo>
                  <a:cubicBezTo>
                    <a:pt x="35" y="59"/>
                    <a:pt x="34" y="58"/>
                    <a:pt x="33" y="5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5"/>
                    <a:pt x="0" y="21"/>
                    <a:pt x="3" y="18"/>
                  </a:cubicBezTo>
                  <a:cubicBezTo>
                    <a:pt x="5" y="16"/>
                    <a:pt x="9" y="16"/>
                    <a:pt x="11" y="18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7" y="0"/>
                    <a:pt x="80" y="0"/>
                    <a:pt x="83" y="2"/>
                  </a:cubicBezTo>
                  <a:cubicBezTo>
                    <a:pt x="85" y="4"/>
                    <a:pt x="86" y="8"/>
                    <a:pt x="83" y="11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0" y="58"/>
                    <a:pt x="39" y="59"/>
                    <a:pt x="37" y="59"/>
                  </a:cubicBezTo>
                  <a:cubicBezTo>
                    <a:pt x="37" y="59"/>
                    <a:pt x="37" y="59"/>
                    <a:pt x="37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1" name="Freeform 159">
              <a:extLst>
                <a:ext uri="{FF2B5EF4-FFF2-40B4-BE49-F238E27FC236}">
                  <a16:creationId xmlns:a16="http://schemas.microsoft.com/office/drawing/2014/main" id="{594652FE-EF50-4568-8EAB-CBADCD9435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3" y="1718"/>
              <a:ext cx="356" cy="160"/>
            </a:xfrm>
            <a:custGeom>
              <a:avLst/>
              <a:gdLst>
                <a:gd name="T0" fmla="*/ 120 w 240"/>
                <a:gd name="T1" fmla="*/ 108 h 108"/>
                <a:gd name="T2" fmla="*/ 0 w 240"/>
                <a:gd name="T3" fmla="*/ 54 h 108"/>
                <a:gd name="T4" fmla="*/ 120 w 240"/>
                <a:gd name="T5" fmla="*/ 0 h 108"/>
                <a:gd name="T6" fmla="*/ 240 w 240"/>
                <a:gd name="T7" fmla="*/ 54 h 108"/>
                <a:gd name="T8" fmla="*/ 120 w 240"/>
                <a:gd name="T9" fmla="*/ 108 h 108"/>
                <a:gd name="T10" fmla="*/ 120 w 240"/>
                <a:gd name="T11" fmla="*/ 12 h 108"/>
                <a:gd name="T12" fmla="*/ 12 w 240"/>
                <a:gd name="T13" fmla="*/ 54 h 108"/>
                <a:gd name="T14" fmla="*/ 120 w 240"/>
                <a:gd name="T15" fmla="*/ 96 h 108"/>
                <a:gd name="T16" fmla="*/ 228 w 240"/>
                <a:gd name="T17" fmla="*/ 54 h 108"/>
                <a:gd name="T18" fmla="*/ 120 w 240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108">
                  <a:moveTo>
                    <a:pt x="120" y="108"/>
                  </a:moveTo>
                  <a:cubicBezTo>
                    <a:pt x="53" y="108"/>
                    <a:pt x="0" y="84"/>
                    <a:pt x="0" y="54"/>
                  </a:cubicBezTo>
                  <a:cubicBezTo>
                    <a:pt x="0" y="23"/>
                    <a:pt x="53" y="0"/>
                    <a:pt x="120" y="0"/>
                  </a:cubicBezTo>
                  <a:cubicBezTo>
                    <a:pt x="187" y="0"/>
                    <a:pt x="240" y="23"/>
                    <a:pt x="240" y="54"/>
                  </a:cubicBezTo>
                  <a:cubicBezTo>
                    <a:pt x="240" y="84"/>
                    <a:pt x="187" y="108"/>
                    <a:pt x="120" y="108"/>
                  </a:cubicBezTo>
                  <a:close/>
                  <a:moveTo>
                    <a:pt x="120" y="12"/>
                  </a:moveTo>
                  <a:cubicBezTo>
                    <a:pt x="56" y="12"/>
                    <a:pt x="12" y="34"/>
                    <a:pt x="12" y="54"/>
                  </a:cubicBezTo>
                  <a:cubicBezTo>
                    <a:pt x="12" y="74"/>
                    <a:pt x="56" y="96"/>
                    <a:pt x="120" y="96"/>
                  </a:cubicBezTo>
                  <a:cubicBezTo>
                    <a:pt x="183" y="96"/>
                    <a:pt x="228" y="74"/>
                    <a:pt x="228" y="54"/>
                  </a:cubicBezTo>
                  <a:cubicBezTo>
                    <a:pt x="228" y="34"/>
                    <a:pt x="18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2" name="Freeform 160">
              <a:extLst>
                <a:ext uri="{FF2B5EF4-FFF2-40B4-BE49-F238E27FC236}">
                  <a16:creationId xmlns:a16="http://schemas.microsoft.com/office/drawing/2014/main" id="{6A6C916E-0F44-4770-A931-429780C90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860"/>
              <a:ext cx="187" cy="89"/>
            </a:xfrm>
            <a:custGeom>
              <a:avLst/>
              <a:gdLst>
                <a:gd name="T0" fmla="*/ 120 w 126"/>
                <a:gd name="T1" fmla="*/ 60 h 60"/>
                <a:gd name="T2" fmla="*/ 0 w 126"/>
                <a:gd name="T3" fmla="*/ 6 h 60"/>
                <a:gd name="T4" fmla="*/ 6 w 126"/>
                <a:gd name="T5" fmla="*/ 0 h 60"/>
                <a:gd name="T6" fmla="*/ 12 w 126"/>
                <a:gd name="T7" fmla="*/ 6 h 60"/>
                <a:gd name="T8" fmla="*/ 120 w 126"/>
                <a:gd name="T9" fmla="*/ 48 h 60"/>
                <a:gd name="T10" fmla="*/ 126 w 126"/>
                <a:gd name="T11" fmla="*/ 54 h 60"/>
                <a:gd name="T12" fmla="*/ 120 w 126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60">
                  <a:moveTo>
                    <a:pt x="120" y="60"/>
                  </a:moveTo>
                  <a:cubicBezTo>
                    <a:pt x="53" y="60"/>
                    <a:pt x="0" y="3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6"/>
                    <a:pt x="56" y="48"/>
                    <a:pt x="120" y="48"/>
                  </a:cubicBezTo>
                  <a:cubicBezTo>
                    <a:pt x="123" y="48"/>
                    <a:pt x="126" y="50"/>
                    <a:pt x="126" y="54"/>
                  </a:cubicBezTo>
                  <a:cubicBezTo>
                    <a:pt x="126" y="57"/>
                    <a:pt x="123" y="60"/>
                    <a:pt x="1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3" name="Freeform 161">
              <a:extLst>
                <a:ext uri="{FF2B5EF4-FFF2-40B4-BE49-F238E27FC236}">
                  <a16:creationId xmlns:a16="http://schemas.microsoft.com/office/drawing/2014/main" id="{D9BC5900-878C-42A9-9515-429BAA75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940"/>
              <a:ext cx="160" cy="87"/>
            </a:xfrm>
            <a:custGeom>
              <a:avLst/>
              <a:gdLst>
                <a:gd name="T0" fmla="*/ 102 w 108"/>
                <a:gd name="T1" fmla="*/ 59 h 59"/>
                <a:gd name="T2" fmla="*/ 101 w 108"/>
                <a:gd name="T3" fmla="*/ 59 h 59"/>
                <a:gd name="T4" fmla="*/ 0 w 108"/>
                <a:gd name="T5" fmla="*/ 6 h 59"/>
                <a:gd name="T6" fmla="*/ 6 w 108"/>
                <a:gd name="T7" fmla="*/ 0 h 59"/>
                <a:gd name="T8" fmla="*/ 12 w 108"/>
                <a:gd name="T9" fmla="*/ 6 h 59"/>
                <a:gd name="T10" fmla="*/ 102 w 108"/>
                <a:gd name="T11" fmla="*/ 47 h 59"/>
                <a:gd name="T12" fmla="*/ 108 w 108"/>
                <a:gd name="T13" fmla="*/ 53 h 59"/>
                <a:gd name="T14" fmla="*/ 102 w 108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59">
                  <a:moveTo>
                    <a:pt x="102" y="59"/>
                  </a:moveTo>
                  <a:cubicBezTo>
                    <a:pt x="102" y="59"/>
                    <a:pt x="102" y="59"/>
                    <a:pt x="101" y="59"/>
                  </a:cubicBezTo>
                  <a:cubicBezTo>
                    <a:pt x="42" y="55"/>
                    <a:pt x="0" y="33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5"/>
                    <a:pt x="52" y="44"/>
                    <a:pt x="102" y="47"/>
                  </a:cubicBezTo>
                  <a:cubicBezTo>
                    <a:pt x="106" y="47"/>
                    <a:pt x="108" y="50"/>
                    <a:pt x="108" y="53"/>
                  </a:cubicBezTo>
                  <a:cubicBezTo>
                    <a:pt x="108" y="57"/>
                    <a:pt x="105" y="59"/>
                    <a:pt x="10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4" name="Freeform 162">
              <a:extLst>
                <a:ext uri="{FF2B5EF4-FFF2-40B4-BE49-F238E27FC236}">
                  <a16:creationId xmlns:a16="http://schemas.microsoft.com/office/drawing/2014/main" id="{3C26E081-3D90-4155-8440-2EF30BDAD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789"/>
              <a:ext cx="169" cy="318"/>
            </a:xfrm>
            <a:custGeom>
              <a:avLst/>
              <a:gdLst>
                <a:gd name="T0" fmla="*/ 108 w 114"/>
                <a:gd name="T1" fmla="*/ 215 h 215"/>
                <a:gd name="T2" fmla="*/ 108 w 114"/>
                <a:gd name="T3" fmla="*/ 215 h 215"/>
                <a:gd name="T4" fmla="*/ 0 w 114"/>
                <a:gd name="T5" fmla="*/ 162 h 215"/>
                <a:gd name="T6" fmla="*/ 0 w 114"/>
                <a:gd name="T7" fmla="*/ 6 h 215"/>
                <a:gd name="T8" fmla="*/ 6 w 114"/>
                <a:gd name="T9" fmla="*/ 0 h 215"/>
                <a:gd name="T10" fmla="*/ 12 w 114"/>
                <a:gd name="T11" fmla="*/ 6 h 215"/>
                <a:gd name="T12" fmla="*/ 12 w 114"/>
                <a:gd name="T13" fmla="*/ 162 h 215"/>
                <a:gd name="T14" fmla="*/ 108 w 114"/>
                <a:gd name="T15" fmla="*/ 203 h 215"/>
                <a:gd name="T16" fmla="*/ 114 w 114"/>
                <a:gd name="T17" fmla="*/ 210 h 215"/>
                <a:gd name="T18" fmla="*/ 108 w 114"/>
                <a:gd name="T1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215">
                  <a:moveTo>
                    <a:pt x="108" y="215"/>
                  </a:moveTo>
                  <a:cubicBezTo>
                    <a:pt x="108" y="215"/>
                    <a:pt x="108" y="215"/>
                    <a:pt x="108" y="215"/>
                  </a:cubicBezTo>
                  <a:cubicBezTo>
                    <a:pt x="45" y="213"/>
                    <a:pt x="0" y="190"/>
                    <a:pt x="0" y="1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80"/>
                    <a:pt x="49" y="201"/>
                    <a:pt x="108" y="203"/>
                  </a:cubicBezTo>
                  <a:cubicBezTo>
                    <a:pt x="111" y="204"/>
                    <a:pt x="114" y="206"/>
                    <a:pt x="114" y="210"/>
                  </a:cubicBezTo>
                  <a:cubicBezTo>
                    <a:pt x="114" y="213"/>
                    <a:pt x="111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5" name="Freeform 163">
              <a:extLst>
                <a:ext uri="{FF2B5EF4-FFF2-40B4-BE49-F238E27FC236}">
                  <a16:creationId xmlns:a16="http://schemas.microsoft.com/office/drawing/2014/main" id="{78A1DCCF-7547-4B86-83A9-0A7C07220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" y="1789"/>
              <a:ext cx="18" cy="98"/>
            </a:xfrm>
            <a:custGeom>
              <a:avLst/>
              <a:gdLst>
                <a:gd name="T0" fmla="*/ 6 w 12"/>
                <a:gd name="T1" fmla="*/ 66 h 66"/>
                <a:gd name="T2" fmla="*/ 0 w 12"/>
                <a:gd name="T3" fmla="*/ 60 h 66"/>
                <a:gd name="T4" fmla="*/ 0 w 12"/>
                <a:gd name="T5" fmla="*/ 6 h 66"/>
                <a:gd name="T6" fmla="*/ 6 w 12"/>
                <a:gd name="T7" fmla="*/ 0 h 66"/>
                <a:gd name="T8" fmla="*/ 12 w 12"/>
                <a:gd name="T9" fmla="*/ 6 h 66"/>
                <a:gd name="T10" fmla="*/ 12 w 12"/>
                <a:gd name="T11" fmla="*/ 60 h 66"/>
                <a:gd name="T12" fmla="*/ 6 w 12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6">
                  <a:moveTo>
                    <a:pt x="6" y="66"/>
                  </a:moveTo>
                  <a:cubicBezTo>
                    <a:pt x="3" y="66"/>
                    <a:pt x="0" y="63"/>
                    <a:pt x="0" y="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63"/>
                    <a:pt x="9" y="66"/>
                    <a:pt x="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</p:grpSp>
      <p:sp>
        <p:nvSpPr>
          <p:cNvPr id="75" name="Content Placeholder 4">
            <a:extLst>
              <a:ext uri="{FF2B5EF4-FFF2-40B4-BE49-F238E27FC236}">
                <a16:creationId xmlns:a16="http://schemas.microsoft.com/office/drawing/2014/main" id="{D7EDB63E-AB50-4298-8537-F48CBB17D00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1000" y="393700"/>
            <a:ext cx="7083152" cy="31115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cap="all" baseline="0">
                <a:solidFill>
                  <a:schemeClr val="bg1"/>
                </a:solidFill>
              </a:defRPr>
            </a:lvl1pPr>
            <a:lvl2pPr marL="55562" indent="0">
              <a:buNone/>
              <a:defRPr/>
            </a:lvl2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Click to edit Master text styles</a:t>
            </a:r>
          </a:p>
        </p:txBody>
      </p:sp>
      <p:pic>
        <p:nvPicPr>
          <p:cNvPr id="33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2ED3322-4E10-424F-B8BE-55F7231EFE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2"/>
          <a:stretch/>
        </p:blipFill>
        <p:spPr>
          <a:xfrm>
            <a:off x="371554" y="6418326"/>
            <a:ext cx="770415" cy="288000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5DA145E-86ED-447F-998A-713B1AB73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37" name="AMC_Footer">
            <a:extLst>
              <a:ext uri="{FF2B5EF4-FFF2-40B4-BE49-F238E27FC236}">
                <a16:creationId xmlns:a16="http://schemas.microsoft.com/office/drawing/2014/main" id="{48BD01D7-3FFE-4C04-8BE6-12E7AADAF964}"/>
              </a:ext>
            </a:extLst>
          </p:cNvPr>
          <p:cNvSpPr txBox="1">
            <a:spLocks/>
          </p:cNvSpPr>
          <p:nvPr/>
        </p:nvSpPr>
        <p:spPr>
          <a:xfrm>
            <a:off x="1249991" y="6529169"/>
            <a:ext cx="8253742" cy="20637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42742048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894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24521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586871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1570177567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225408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92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02827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32137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254908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14532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0EE43E5-A85E-4A72-96CC-AD232F484C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45260" y="381000"/>
            <a:ext cx="3965740" cy="6134100"/>
          </a:xfrm>
          <a:prstGeom prst="rect">
            <a:avLst/>
          </a:prstGeom>
        </p:spPr>
      </p:sp>
      <p:pic>
        <p:nvPicPr>
          <p:cNvPr id="6" name="Picture 5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77DB19D-1A89-4D08-BB50-C85D746495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494" y="380147"/>
            <a:ext cx="3983148" cy="614283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C1920B5-1E40-4477-8AB7-3398207A8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0761816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930264617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4041699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&amp;Sub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128768"/>
            <a:ext cx="11474881" cy="4078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accent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509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6803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9761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6156769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0400692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7231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6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14" t="12668" r="21699" b="5752"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4573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1348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59150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V templat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Diagonal Corners Rounded 68">
            <a:extLst>
              <a:ext uri="{FF2B5EF4-FFF2-40B4-BE49-F238E27FC236}">
                <a16:creationId xmlns:a16="http://schemas.microsoft.com/office/drawing/2014/main" id="{7C6E9053-8C05-4D84-83B9-BDC7550EF2BF}"/>
              </a:ext>
            </a:extLst>
          </p:cNvPr>
          <p:cNvSpPr/>
          <p:nvPr/>
        </p:nvSpPr>
        <p:spPr>
          <a:xfrm flipV="1">
            <a:off x="-1" y="0"/>
            <a:ext cx="3022193" cy="6273800"/>
          </a:xfrm>
          <a:prstGeom prst="round2DiagRect">
            <a:avLst>
              <a:gd name="adj1" fmla="val 18259"/>
              <a:gd name="adj2" fmla="val 0"/>
            </a:avLst>
          </a:prstGeom>
          <a:gradFill flip="none" rotWithShape="1">
            <a:gsLst>
              <a:gs pos="30000">
                <a:schemeClr val="accent3"/>
              </a:gs>
              <a:gs pos="100000">
                <a:schemeClr val="accent1">
                  <a:alpha val="52000"/>
                </a:schemeClr>
              </a:gs>
              <a:gs pos="69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AU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AU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0" name="Rectangle: Rounded Corners 98"/>
          <p:cNvSpPr/>
          <p:nvPr/>
        </p:nvSpPr>
        <p:spPr>
          <a:xfrm>
            <a:off x="5110523" y="2741418"/>
            <a:ext cx="1566863" cy="39600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Passionate About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CD0388BE-1718-4366-B801-EF85326DEE3E}"/>
              </a:ext>
            </a:extLst>
          </p:cNvPr>
          <p:cNvSpPr/>
          <p:nvPr/>
        </p:nvSpPr>
        <p:spPr>
          <a:xfrm rot="5400000" flipV="1">
            <a:off x="9456205" y="623018"/>
            <a:ext cx="399967" cy="368454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wrap="square" lIns="36000" rIns="36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5048159" y="2741420"/>
            <a:ext cx="400526" cy="39600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 b="1">
              <a:latin typeface="Graphik" panose="020B0503030202060203" pitchFamily="34" charset="0"/>
            </a:endParaRPr>
          </a:p>
        </p:txBody>
      </p:sp>
      <p:pic>
        <p:nvPicPr>
          <p:cNvPr id="302" name="Picture 11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647" t="31437" r="30747" b="30948"/>
          <a:stretch/>
        </p:blipFill>
        <p:spPr bwMode="auto">
          <a:xfrm>
            <a:off x="5115335" y="2811031"/>
            <a:ext cx="266176" cy="2567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4" name="Rectangle: Rounded Corners 92"/>
          <p:cNvSpPr/>
          <p:nvPr/>
        </p:nvSpPr>
        <p:spPr>
          <a:xfrm>
            <a:off x="3352052" y="2741418"/>
            <a:ext cx="1566863" cy="39600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Gallup Strengths</a:t>
            </a:r>
            <a:b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</a:br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Finder Top 5 Strengths</a:t>
            </a:r>
          </a:p>
        </p:txBody>
      </p:sp>
      <p:sp>
        <p:nvSpPr>
          <p:cNvPr id="305" name="Oval 304"/>
          <p:cNvSpPr/>
          <p:nvPr/>
        </p:nvSpPr>
        <p:spPr>
          <a:xfrm>
            <a:off x="3289688" y="2741418"/>
            <a:ext cx="400526" cy="39600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 b="1">
              <a:latin typeface="Graphik" panose="020B0503030202060203" pitchFamily="34" charset="0"/>
            </a:endParaRPr>
          </a:p>
        </p:txBody>
      </p:sp>
      <p:sp>
        <p:nvSpPr>
          <p:cNvPr id="308" name="Rectangle: Rounded Corners 10"/>
          <p:cNvSpPr/>
          <p:nvPr/>
        </p:nvSpPr>
        <p:spPr>
          <a:xfrm>
            <a:off x="3357378" y="395414"/>
            <a:ext cx="1566863" cy="39996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Skills</a:t>
            </a:r>
          </a:p>
        </p:txBody>
      </p:sp>
      <p:sp>
        <p:nvSpPr>
          <p:cNvPr id="309" name="Oval 308"/>
          <p:cNvSpPr/>
          <p:nvPr/>
        </p:nvSpPr>
        <p:spPr>
          <a:xfrm>
            <a:off x="3295014" y="395414"/>
            <a:ext cx="400526" cy="39996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>
              <a:latin typeface="Graphik" panose="020B0503030202060203" pitchFamily="34" charset="0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3381522" y="3239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3381522" y="34808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25" name="Rectangle 324"/>
          <p:cNvSpPr/>
          <p:nvPr/>
        </p:nvSpPr>
        <p:spPr>
          <a:xfrm>
            <a:off x="3381522" y="3722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26" name="Rectangle 325"/>
          <p:cNvSpPr/>
          <p:nvPr/>
        </p:nvSpPr>
        <p:spPr>
          <a:xfrm>
            <a:off x="3381522" y="39638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7" name="Rectangle 326"/>
          <p:cNvSpPr/>
          <p:nvPr/>
        </p:nvSpPr>
        <p:spPr>
          <a:xfrm>
            <a:off x="3381522" y="4205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5</a:t>
            </a:r>
          </a:p>
        </p:txBody>
      </p:sp>
      <p:grpSp>
        <p:nvGrpSpPr>
          <p:cNvPr id="310" name="Group 309"/>
          <p:cNvGrpSpPr/>
          <p:nvPr/>
        </p:nvGrpSpPr>
        <p:grpSpPr>
          <a:xfrm>
            <a:off x="6837215" y="389210"/>
            <a:ext cx="1769485" cy="399967"/>
            <a:chOff x="6803015" y="171146"/>
            <a:chExt cx="1769485" cy="399967"/>
          </a:xfrm>
        </p:grpSpPr>
        <p:sp>
          <p:nvSpPr>
            <p:cNvPr id="311" name="Rectangle: Rounded Corners 118"/>
            <p:cNvSpPr/>
            <p:nvPr/>
          </p:nvSpPr>
          <p:spPr>
            <a:xfrm>
              <a:off x="6865379" y="171146"/>
              <a:ext cx="1707121" cy="399967"/>
            </a:xfrm>
            <a:prstGeom prst="roundRect">
              <a:avLst>
                <a:gd name="adj" fmla="val 50000"/>
              </a:avLst>
            </a:prstGeom>
            <a:solidFill>
              <a:srgbClr val="6D047E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" rIns="36000" bIns="36000" rtlCol="0" anchor="ctr"/>
            <a:lstStyle/>
            <a:p>
              <a:pPr algn="l"/>
              <a:r>
                <a:rPr lang="en-AU" sz="1000" b="1">
                  <a:solidFill>
                    <a:schemeClr val="accent2"/>
                  </a:solidFill>
                  <a:latin typeface="Graphik" panose="020B0503030202060203" pitchFamily="34" charset="0"/>
                  <a:cs typeface="Arial" panose="020B0604020202020204" pitchFamily="34" charset="0"/>
                </a:rPr>
                <a:t>Relevant Experience</a:t>
              </a:r>
            </a:p>
          </p:txBody>
        </p:sp>
        <p:sp>
          <p:nvSpPr>
            <p:cNvPr id="312" name="Oval 311"/>
            <p:cNvSpPr/>
            <p:nvPr/>
          </p:nvSpPr>
          <p:spPr>
            <a:xfrm>
              <a:off x="6803015" y="171146"/>
              <a:ext cx="400526" cy="399967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" rIns="36000" bIns="36000" rtlCol="0" anchor="ctr"/>
            <a:lstStyle/>
            <a:p>
              <a:pPr algn="l"/>
              <a:endParaRPr lang="en-AU">
                <a:latin typeface="Graphik" panose="020B050303020206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89595" y="4523806"/>
            <a:ext cx="1628534" cy="396007"/>
            <a:chOff x="2898458" y="4373086"/>
            <a:chExt cx="1628534" cy="399967"/>
          </a:xfrm>
        </p:grpSpPr>
        <p:sp>
          <p:nvSpPr>
            <p:cNvPr id="314" name="Rectangle: Rounded Corners 88"/>
            <p:cNvSpPr/>
            <p:nvPr/>
          </p:nvSpPr>
          <p:spPr>
            <a:xfrm>
              <a:off x="2960129" y="4373086"/>
              <a:ext cx="1566863" cy="399967"/>
            </a:xfrm>
            <a:prstGeom prst="roundRect">
              <a:avLst>
                <a:gd name="adj" fmla="val 50000"/>
              </a:avLst>
            </a:prstGeom>
            <a:solidFill>
              <a:srgbClr val="6D047E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0" bIns="0" rtlCol="0" anchor="ctr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Graphik" panose="020B0503030202060203" pitchFamily="34" charset="0"/>
                  <a:cs typeface="Arial" panose="020B0604020202020204" pitchFamily="34" charset="0"/>
                </a:rPr>
                <a:t>Travel History</a:t>
              </a:r>
            </a:p>
          </p:txBody>
        </p:sp>
        <p:sp>
          <p:nvSpPr>
            <p:cNvPr id="315" name="Oval 314"/>
            <p:cNvSpPr/>
            <p:nvPr/>
          </p:nvSpPr>
          <p:spPr>
            <a:xfrm>
              <a:off x="2898458" y="4373086"/>
              <a:ext cx="400526" cy="399967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Graphik" panose="020B0503030202060203" pitchFamily="34" charset="0"/>
              </a:endParaRPr>
            </a:p>
          </p:txBody>
        </p:sp>
      </p:grpSp>
      <p:pic>
        <p:nvPicPr>
          <p:cNvPr id="345" name="Picture 2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6351" y="2751323"/>
            <a:ext cx="362139" cy="3621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769785" y="289364"/>
            <a:ext cx="1482620" cy="149068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 baseline="0"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on the icon to insert picture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612362" y="406588"/>
            <a:ext cx="663643" cy="117725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900" b="1" cap="all" baseline="0"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9" hasCustomPrompt="1"/>
          </p:nvPr>
        </p:nvSpPr>
        <p:spPr>
          <a:xfrm>
            <a:off x="9612362" y="602649"/>
            <a:ext cx="2205037" cy="1039947"/>
          </a:xfrm>
          <a:prstGeom prst="roundRect">
            <a:avLst/>
          </a:prstGeom>
          <a:solidFill>
            <a:schemeClr val="bg1">
              <a:lumMod val="85000"/>
              <a:alpha val="86000"/>
            </a:schemeClr>
          </a:solidFill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key career milestone</a:t>
            </a:r>
          </a:p>
        </p:txBody>
      </p:sp>
      <p:pic>
        <p:nvPicPr>
          <p:cNvPr id="77" name="Picture 3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1131" y="4558683"/>
            <a:ext cx="306366" cy="30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99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7626" y="447064"/>
            <a:ext cx="275302" cy="2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49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2922" y="435126"/>
            <a:ext cx="293572" cy="29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Rectangle: Rounded Corners 25">
            <a:extLst>
              <a:ext uri="{FF2B5EF4-FFF2-40B4-BE49-F238E27FC236}">
                <a16:creationId xmlns:a16="http://schemas.microsoft.com/office/drawing/2014/main" id="{37D06A78-1B61-4AC6-A4F2-48AA819FD226}"/>
              </a:ext>
            </a:extLst>
          </p:cNvPr>
          <p:cNvSpPr/>
          <p:nvPr/>
        </p:nvSpPr>
        <p:spPr>
          <a:xfrm>
            <a:off x="756372" y="5074604"/>
            <a:ext cx="1566864" cy="399967"/>
          </a:xfrm>
          <a:prstGeom prst="roundRect">
            <a:avLst>
              <a:gd name="adj" fmla="val 50000"/>
            </a:avLst>
          </a:prstGeom>
          <a:solidFill>
            <a:schemeClr val="bg1">
              <a:alpha val="27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88000" tIns="0" rIns="0" bIns="0" rtlCol="0" anchor="ctr"/>
          <a:lstStyle/>
          <a:p>
            <a:pPr algn="ctr"/>
            <a:endParaRPr lang="en-AU" sz="1000" b="1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334D826-7358-4EBE-9644-1D70A606A9A2}"/>
              </a:ext>
            </a:extLst>
          </p:cNvPr>
          <p:cNvSpPr/>
          <p:nvPr/>
        </p:nvSpPr>
        <p:spPr>
          <a:xfrm>
            <a:off x="694009" y="5074604"/>
            <a:ext cx="400526" cy="399967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AU">
              <a:latin typeface="Graphik" panose="020B0503030202060203" pitchFamily="34" charset="0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67749FD-8FD0-4053-B14F-2F43480A2D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94788" y="5096849"/>
            <a:ext cx="1143000" cy="377721"/>
          </a:xfrm>
        </p:spPr>
        <p:txBody>
          <a:bodyPr wrap="square" anchor="ctr">
            <a:noAutofit/>
          </a:bodyPr>
          <a:lstStyle>
            <a:lvl1pPr marL="0" indent="0" algn="ctr">
              <a:buNone/>
              <a:defRPr sz="1000" b="1" baseline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Awards or Certifications</a:t>
            </a:r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00F9DA53-08E6-4158-9441-FEF53629C1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2795" y="2451781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A70E95A5-82FA-445D-B282-B61B59370A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795" y="2822969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Mobile</a:t>
            </a:r>
          </a:p>
        </p:txBody>
      </p:sp>
      <p:sp>
        <p:nvSpPr>
          <p:cNvPr id="112" name="Text Placeholder 15">
            <a:extLst>
              <a:ext uri="{FF2B5EF4-FFF2-40B4-BE49-F238E27FC236}">
                <a16:creationId xmlns:a16="http://schemas.microsoft.com/office/drawing/2014/main" id="{29B5B7E9-D043-48EE-8982-40EE8E5A262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5664" y="5589240"/>
            <a:ext cx="2001815" cy="450671"/>
          </a:xfrm>
        </p:spPr>
        <p:txBody>
          <a:bodyPr wrap="square" lIns="0" tIns="0" rIns="0" bIns="0">
            <a:noAutofit/>
          </a:bodyPr>
          <a:lstStyle>
            <a:lvl1pPr marL="108000" indent="-1080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Font typeface="Arial" panose="020B0604020202020204" pitchFamily="34" charset="0"/>
              <a:buChar char="•"/>
              <a:defRPr sz="1000" baseline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Outline the noteworthy and relevant awards or recognition that you have received in </a:t>
            </a:r>
            <a:br>
              <a:rPr lang="en-US" dirty="0"/>
            </a:br>
            <a:r>
              <a:rPr lang="en-US" dirty="0"/>
              <a:t>the past.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C65282D-ED04-4430-99CD-DE281B1DE85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649611" y="95348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4" name="Text Placeholder 10">
            <a:extLst>
              <a:ext uri="{FF2B5EF4-FFF2-40B4-BE49-F238E27FC236}">
                <a16:creationId xmlns:a16="http://schemas.microsoft.com/office/drawing/2014/main" id="{DBF778C5-F81C-4BB7-B50C-A42FFE5847A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649611" y="124691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5" name="Text Placeholder 10">
            <a:extLst>
              <a:ext uri="{FF2B5EF4-FFF2-40B4-BE49-F238E27FC236}">
                <a16:creationId xmlns:a16="http://schemas.microsoft.com/office/drawing/2014/main" id="{316A9E3F-56A8-4039-9E93-4E346916474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49611" y="1540343"/>
            <a:ext cx="1652697" cy="276999"/>
          </a:xfrm>
        </p:spPr>
        <p:txBody>
          <a:bodyPr wrap="square"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</a:t>
            </a:r>
            <a:br>
              <a:rPr lang="en-US"/>
            </a:br>
            <a:r>
              <a:rPr lang="en-US"/>
              <a:t>Click to</a:t>
            </a:r>
          </a:p>
        </p:txBody>
      </p:sp>
      <p:sp>
        <p:nvSpPr>
          <p:cNvPr id="116" name="Text Placeholder 10">
            <a:extLst>
              <a:ext uri="{FF2B5EF4-FFF2-40B4-BE49-F238E27FC236}">
                <a16:creationId xmlns:a16="http://schemas.microsoft.com/office/drawing/2014/main" id="{4F3A9F91-BB9E-4213-B44A-03D56864D8C4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649611" y="197227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id="{9C374C62-8FFB-42AB-9AD6-F260963E23A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649611" y="2265703"/>
            <a:ext cx="1652697" cy="276999"/>
          </a:xfrm>
        </p:spPr>
        <p:txBody>
          <a:bodyPr wrap="square"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</a:t>
            </a:r>
            <a:br>
              <a:rPr lang="en-US"/>
            </a:br>
            <a:r>
              <a:rPr lang="en-US"/>
              <a:t>Click to</a:t>
            </a:r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id="{9525CEDE-0530-4514-961A-D761E387505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3649611" y="3258528"/>
            <a:ext cx="1064394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3" name="Text Placeholder 10">
            <a:extLst>
              <a:ext uri="{FF2B5EF4-FFF2-40B4-BE49-F238E27FC236}">
                <a16:creationId xmlns:a16="http://schemas.microsoft.com/office/drawing/2014/main" id="{BB15B862-7548-4506-AD26-29557ECDCB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049190" y="3258528"/>
            <a:ext cx="1628196" cy="1208363"/>
          </a:xfrm>
        </p:spPr>
        <p:txBody>
          <a:bodyPr wrap="square" lIns="0" tIns="0" rIns="0" bIns="0">
            <a:noAutofit/>
          </a:bodyPr>
          <a:lstStyle>
            <a:lvl1pPr marL="72000" indent="-720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900" b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A short sentence on your interest that can be a conversation starter</a:t>
            </a:r>
          </a:p>
          <a:p>
            <a:pPr lvl="0"/>
            <a:r>
              <a:rPr lang="en-US" err="1"/>
              <a:t>Eg</a:t>
            </a:r>
            <a:r>
              <a:rPr lang="en-US"/>
              <a:t>: Cloud Computing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9CF4B8E2-45BE-46EE-ADFC-28B9303DB6A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837214" y="953483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id="{EB4002E8-5781-40A4-A67F-92E4816AA884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52795" y="3088740"/>
            <a:ext cx="1916601" cy="1833211"/>
          </a:xfrm>
          <a:prstGeom prst="roundRect">
            <a:avLst>
              <a:gd name="adj" fmla="val 8354"/>
            </a:avLst>
          </a:prstGeom>
          <a:solidFill>
            <a:schemeClr val="bg2"/>
          </a:solidFill>
        </p:spPr>
        <p:txBody>
          <a:bodyPr wrap="square" lIns="36000" tIns="36000" rIns="36000" bIns="3600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AC86FE-81DB-4E3D-9ADC-67C86208BDB9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3655411" y="3497983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6" name="Text Placeholder 12">
            <a:extLst>
              <a:ext uri="{FF2B5EF4-FFF2-40B4-BE49-F238E27FC236}">
                <a16:creationId xmlns:a16="http://schemas.microsoft.com/office/drawing/2014/main" id="{EBBE23DF-3A6A-4382-8CB9-655226573D67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3655411" y="3736112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7" name="Text Placeholder 12">
            <a:extLst>
              <a:ext uri="{FF2B5EF4-FFF2-40B4-BE49-F238E27FC236}">
                <a16:creationId xmlns:a16="http://schemas.microsoft.com/office/drawing/2014/main" id="{10C37BAE-1E60-43DC-8320-50470327D7A3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3655411" y="3983979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8" name="Text Placeholder 12">
            <a:extLst>
              <a:ext uri="{FF2B5EF4-FFF2-40B4-BE49-F238E27FC236}">
                <a16:creationId xmlns:a16="http://schemas.microsoft.com/office/drawing/2014/main" id="{9623BFEC-AF36-4932-8112-303E145EC131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655411" y="4223778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9" name="Text Placeholder 10">
            <a:extLst>
              <a:ext uri="{FF2B5EF4-FFF2-40B4-BE49-F238E27FC236}">
                <a16:creationId xmlns:a16="http://schemas.microsoft.com/office/drawing/2014/main" id="{3D4B755E-3F0D-4581-A709-5D29852B80D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837214" y="1228789"/>
            <a:ext cx="2087788" cy="969496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Elaborate on the latest or most relevant work </a:t>
            </a:r>
            <a:br>
              <a:rPr lang="en-US"/>
            </a:br>
            <a:r>
              <a:rPr lang="en-US"/>
              <a:t>experience, it is important to remember that you should </a:t>
            </a:r>
            <a:r>
              <a:rPr lang="en-US" err="1"/>
              <a:t>customise</a:t>
            </a:r>
            <a:r>
              <a:rPr lang="en-US"/>
              <a:t> how you write your experience, depending on the role for which you are applying. </a:t>
            </a:r>
          </a:p>
        </p:txBody>
      </p:sp>
      <p:sp>
        <p:nvSpPr>
          <p:cNvPr id="142" name="Text Placeholder 10">
            <a:extLst>
              <a:ext uri="{FF2B5EF4-FFF2-40B4-BE49-F238E27FC236}">
                <a16:creationId xmlns:a16="http://schemas.microsoft.com/office/drawing/2014/main" id="{748CB7CD-C5BC-434B-8F3B-43EFF0345BD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52795" y="1880982"/>
            <a:ext cx="1916601" cy="286928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Click to edit</a:t>
            </a:r>
          </a:p>
        </p:txBody>
      </p:sp>
      <p:sp>
        <p:nvSpPr>
          <p:cNvPr id="145" name="Text Placeholder 10">
            <a:extLst>
              <a:ext uri="{FF2B5EF4-FFF2-40B4-BE49-F238E27FC236}">
                <a16:creationId xmlns:a16="http://schemas.microsoft.com/office/drawing/2014/main" id="{4011AA88-D0FD-43D4-8268-4735D7D11D5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552795" y="2258493"/>
            <a:ext cx="1916601" cy="138499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 cap="all" baseline="0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Role</a:t>
            </a:r>
          </a:p>
        </p:txBody>
      </p:sp>
      <p:sp>
        <p:nvSpPr>
          <p:cNvPr id="147" name="Text Placeholder 17">
            <a:extLst>
              <a:ext uri="{FF2B5EF4-FFF2-40B4-BE49-F238E27FC236}">
                <a16:creationId xmlns:a16="http://schemas.microsoft.com/office/drawing/2014/main" id="{620FE86E-9B88-4DD3-A9BB-C0D905106EF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52795" y="2637375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name.surname@accenture.com</a:t>
            </a:r>
          </a:p>
        </p:txBody>
      </p:sp>
      <p:sp>
        <p:nvSpPr>
          <p:cNvPr id="148" name="Text Placeholder 10">
            <a:extLst>
              <a:ext uri="{FF2B5EF4-FFF2-40B4-BE49-F238E27FC236}">
                <a16:creationId xmlns:a16="http://schemas.microsoft.com/office/drawing/2014/main" id="{E5E8B845-F36E-426B-BECA-92B89F7A038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6837214" y="2362241"/>
            <a:ext cx="2087788" cy="5539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Include what you did differently, explain what benefit or impact your actions have on the project/ team/ company. </a:t>
            </a:r>
          </a:p>
        </p:txBody>
      </p:sp>
      <p:sp>
        <p:nvSpPr>
          <p:cNvPr id="149" name="Text Placeholder 10">
            <a:extLst>
              <a:ext uri="{FF2B5EF4-FFF2-40B4-BE49-F238E27FC236}">
                <a16:creationId xmlns:a16="http://schemas.microsoft.com/office/drawing/2014/main" id="{B9ACE727-016A-4009-B210-97637CF5713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837214" y="3050778"/>
            <a:ext cx="2087788" cy="6924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For </a:t>
            </a:r>
            <a:r>
              <a:rPr lang="en-US" err="1"/>
              <a:t>example:“I</a:t>
            </a:r>
            <a:r>
              <a:rPr lang="en-US"/>
              <a:t> have successfully upgraded the platform from vSphere X to Y” – so what? What does that mean for the company? Does it make them more compliant? More safe?</a:t>
            </a:r>
          </a:p>
        </p:txBody>
      </p:sp>
      <p:sp>
        <p:nvSpPr>
          <p:cNvPr id="150" name="Text Placeholder 10">
            <a:extLst>
              <a:ext uri="{FF2B5EF4-FFF2-40B4-BE49-F238E27FC236}">
                <a16:creationId xmlns:a16="http://schemas.microsoft.com/office/drawing/2014/main" id="{E593395E-B0EC-4B29-8D8A-BA0780C9B9CF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837214" y="4015062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51" name="Text Placeholder 10">
            <a:extLst>
              <a:ext uri="{FF2B5EF4-FFF2-40B4-BE49-F238E27FC236}">
                <a16:creationId xmlns:a16="http://schemas.microsoft.com/office/drawing/2014/main" id="{D7AA9B5E-A928-40EE-8A0A-B130F9C4013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837214" y="4290368"/>
            <a:ext cx="2087788" cy="1384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Project Description</a:t>
            </a:r>
          </a:p>
        </p:txBody>
      </p:sp>
      <p:sp>
        <p:nvSpPr>
          <p:cNvPr id="152" name="Text Placeholder 10">
            <a:extLst>
              <a:ext uri="{FF2B5EF4-FFF2-40B4-BE49-F238E27FC236}">
                <a16:creationId xmlns:a16="http://schemas.microsoft.com/office/drawing/2014/main" id="{BD325D0F-95A6-4D14-B4FF-07C473760821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6837214" y="4970575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53" name="Text Placeholder 10">
            <a:extLst>
              <a:ext uri="{FF2B5EF4-FFF2-40B4-BE49-F238E27FC236}">
                <a16:creationId xmlns:a16="http://schemas.microsoft.com/office/drawing/2014/main" id="{FD943F98-04C3-4DDC-A363-9F308C2380AC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6837214" y="5245881"/>
            <a:ext cx="2087788" cy="1384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1010691538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6B0811AF-411E-438A-B928-099B625F754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1088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0" name="think-cell Folie" r:id="rId5" imgW="475" imgH="476" progId="TCLayout.ActiveDocument.1">
                  <p:embed/>
                </p:oleObj>
              </mc:Choice>
              <mc:Fallback>
                <p:oleObj name="think-cell Folie" r:id="rId5" imgW="475" imgH="47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6B0811AF-411E-438A-B928-099B625F7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C0C71DE1-85B0-4AD4-9258-4208430903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D88A736-D82D-4C57-A244-EA34E82B3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6449494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9864438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2407704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9815990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1075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4" name="think-cell Folie" r:id="rId5" imgW="396" imgH="396" progId="TCLayout.ActiveDocument.1">
                  <p:embed/>
                </p:oleObj>
              </mc:Choice>
              <mc:Fallback>
                <p:oleObj name="think-cell Folie" r:id="rId5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87B5D3FF-B3FE-4676-98DF-7478720A524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3600" b="1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de-DE"/>
              <a:t>Presentation Title</a:t>
            </a:r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GB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F2D071D-C991-4A82-BED0-3557F90D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  <a:effectLst/>
        </p:spPr>
        <p:txBody>
          <a:bodyPr vert="horz" wrap="square" lIns="0" tIns="45720" rIns="0" bIns="0" rtlCol="0" anchor="t" anchorCtr="0">
            <a:normAutofit/>
          </a:bodyPr>
          <a:lstStyle>
            <a:lvl1pPr algn="l">
              <a:defRPr sz="3600" b="1" i="0" u="none" strike="noStrike">
                <a:solidFill>
                  <a:schemeClr val="tx1">
                    <a:lumMod val="100000"/>
                  </a:schemeClr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pic>
        <p:nvPicPr>
          <p:cNvPr id="12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6A9A27C-2B45-421C-A0A5-61B918D903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22"/>
          <a:stretch/>
        </p:blipFill>
        <p:spPr>
          <a:xfrm>
            <a:off x="371554" y="6418326"/>
            <a:ext cx="770415" cy="28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B53B1E-BFA6-4081-A089-835B3B61A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14" name="AMC_Footer">
            <a:extLst>
              <a:ext uri="{FF2B5EF4-FFF2-40B4-BE49-F238E27FC236}">
                <a16:creationId xmlns:a16="http://schemas.microsoft.com/office/drawing/2014/main" id="{2A346256-09C3-4BA7-BAA5-39A654AB8AE4}"/>
              </a:ext>
            </a:extLst>
          </p:cNvPr>
          <p:cNvSpPr txBox="1">
            <a:spLocks/>
          </p:cNvSpPr>
          <p:nvPr/>
        </p:nvSpPr>
        <p:spPr>
          <a:xfrm>
            <a:off x="1249991" y="6529169"/>
            <a:ext cx="8253742" cy="20637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8589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709B41C8-060A-4C19-AC1F-5252DB23DE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69281" y="0"/>
            <a:ext cx="4572000" cy="6858000"/>
          </a:xfrm>
          <a:ln>
            <a:noFill/>
          </a:ln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7E68B5D4-835E-4633-A696-91C2C22252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8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7E68B5D4-835E-4633-A696-91C2C22252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7">
            <a:extLst>
              <a:ext uri="{FF2B5EF4-FFF2-40B4-BE49-F238E27FC236}">
                <a16:creationId xmlns:a16="http://schemas.microsoft.com/office/drawing/2014/main" id="{4CC1A377-6F5B-4C91-9535-805DFB8A367E}"/>
              </a:ext>
            </a:extLst>
          </p:cNvPr>
          <p:cNvSpPr/>
          <p:nvPr/>
        </p:nvSpPr>
        <p:spPr>
          <a:xfrm>
            <a:off x="0" y="5706737"/>
            <a:ext cx="7557293" cy="1152851"/>
          </a:xfrm>
          <a:prstGeom prst="rect">
            <a:avLst/>
          </a:prstGeom>
          <a:solidFill>
            <a:srgbClr val="7500C0"/>
          </a:solidFill>
          <a:ln w="19050" cap="flat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E00FF"/>
                </a:solidFill>
                <a:prstDash val="sysDot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36" name="Rectangle 6">
            <a:extLst>
              <a:ext uri="{FF2B5EF4-FFF2-40B4-BE49-F238E27FC236}">
                <a16:creationId xmlns:a16="http://schemas.microsoft.com/office/drawing/2014/main" id="{E38F47FF-0475-41D8-95ED-46CD17305356}"/>
              </a:ext>
            </a:extLst>
          </p:cNvPr>
          <p:cNvSpPr/>
          <p:nvPr/>
        </p:nvSpPr>
        <p:spPr>
          <a:xfrm>
            <a:off x="0" y="0"/>
            <a:ext cx="7557293" cy="2277547"/>
          </a:xfrm>
          <a:prstGeom prst="rect">
            <a:avLst/>
          </a:prstGeom>
          <a:solidFill>
            <a:srgbClr val="7500C0"/>
          </a:solidFill>
          <a:ln w="19050" cap="flat" cmpd="sng" algn="ctr">
            <a:noFill/>
            <a:prstDash val="sysDot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rgbClr val="7E00FF"/>
                </a:solidFill>
                <a:prstDash val="sysDot"/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E5689F8A-8F3F-4B96-A471-611398B21BD8}"/>
              </a:ext>
            </a:extLst>
          </p:cNvPr>
          <p:cNvSpPr/>
          <p:nvPr/>
        </p:nvSpPr>
        <p:spPr>
          <a:xfrm>
            <a:off x="4746134" y="1387899"/>
            <a:ext cx="281115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Heritage 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Town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Sings 		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Song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Reads 	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Book</a:t>
            </a:r>
          </a:p>
          <a:p>
            <a:pPr defTabSz="90000"/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Speaks 				</a:t>
            </a:r>
            <a:r>
              <a:rPr lang="en-US" sz="1200">
                <a:solidFill>
                  <a:prstClr val="white"/>
                </a:solidFill>
                <a:latin typeface="Graphik" panose="020B0503030202060203" pitchFamily="34" charset="0"/>
              </a:rPr>
              <a:t>Languages</a:t>
            </a:r>
          </a:p>
        </p:txBody>
      </p:sp>
      <p:sp>
        <p:nvSpPr>
          <p:cNvPr id="43" name="Rectangle 11">
            <a:extLst>
              <a:ext uri="{FF2B5EF4-FFF2-40B4-BE49-F238E27FC236}">
                <a16:creationId xmlns:a16="http://schemas.microsoft.com/office/drawing/2014/main" id="{85AFFAC6-D42B-4D82-BF7D-4EFFFCAE04FE}"/>
              </a:ext>
            </a:extLst>
          </p:cNvPr>
          <p:cNvSpPr/>
          <p:nvPr/>
        </p:nvSpPr>
        <p:spPr>
          <a:xfrm>
            <a:off x="394618" y="1849564"/>
            <a:ext cx="18849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>
                <a:solidFill>
                  <a:prstClr val="white"/>
                </a:solidFill>
                <a:latin typeface="Graphik Black" panose="020B0A03030202060203" pitchFamily="34" charset="0"/>
              </a:rPr>
              <a:t>Team Name</a:t>
            </a:r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591112E1-9529-48A2-BF72-F3A2CD8BF665}"/>
              </a:ext>
            </a:extLst>
          </p:cNvPr>
          <p:cNvSpPr/>
          <p:nvPr/>
        </p:nvSpPr>
        <p:spPr>
          <a:xfrm>
            <a:off x="1154941" y="6090891"/>
            <a:ext cx="41197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Skills</a:t>
            </a:r>
          </a:p>
        </p:txBody>
      </p:sp>
      <p:sp>
        <p:nvSpPr>
          <p:cNvPr id="48" name="Freeform 29">
            <a:extLst>
              <a:ext uri="{FF2B5EF4-FFF2-40B4-BE49-F238E27FC236}">
                <a16:creationId xmlns:a16="http://schemas.microsoft.com/office/drawing/2014/main" id="{F24E3DA2-8256-468B-A6BB-94E125B539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591" y="5734984"/>
            <a:ext cx="255630" cy="343698"/>
          </a:xfrm>
          <a:custGeom>
            <a:avLst/>
            <a:gdLst>
              <a:gd name="T0" fmla="*/ 211 w 214"/>
              <a:gd name="T1" fmla="*/ 90 h 295"/>
              <a:gd name="T2" fmla="*/ 185 w 214"/>
              <a:gd name="T3" fmla="*/ 73 h 295"/>
              <a:gd name="T4" fmla="*/ 170 w 214"/>
              <a:gd name="T5" fmla="*/ 46 h 295"/>
              <a:gd name="T6" fmla="*/ 129 w 214"/>
              <a:gd name="T7" fmla="*/ 6 h 295"/>
              <a:gd name="T8" fmla="*/ 123 w 214"/>
              <a:gd name="T9" fmla="*/ 0 h 295"/>
              <a:gd name="T10" fmla="*/ 99 w 214"/>
              <a:gd name="T11" fmla="*/ 14 h 295"/>
              <a:gd name="T12" fmla="*/ 81 w 214"/>
              <a:gd name="T13" fmla="*/ 27 h 295"/>
              <a:gd name="T14" fmla="*/ 38 w 214"/>
              <a:gd name="T15" fmla="*/ 67 h 295"/>
              <a:gd name="T16" fmla="*/ 18 w 214"/>
              <a:gd name="T17" fmla="*/ 116 h 295"/>
              <a:gd name="T18" fmla="*/ 16 w 214"/>
              <a:gd name="T19" fmla="*/ 154 h 295"/>
              <a:gd name="T20" fmla="*/ 23 w 214"/>
              <a:gd name="T21" fmla="*/ 206 h 295"/>
              <a:gd name="T22" fmla="*/ 17 w 214"/>
              <a:gd name="T23" fmla="*/ 212 h 295"/>
              <a:gd name="T24" fmla="*/ 0 w 214"/>
              <a:gd name="T25" fmla="*/ 251 h 295"/>
              <a:gd name="T26" fmla="*/ 6 w 214"/>
              <a:gd name="T27" fmla="*/ 295 h 295"/>
              <a:gd name="T28" fmla="*/ 197 w 214"/>
              <a:gd name="T29" fmla="*/ 289 h 295"/>
              <a:gd name="T30" fmla="*/ 182 w 214"/>
              <a:gd name="T31" fmla="*/ 213 h 295"/>
              <a:gd name="T32" fmla="*/ 175 w 214"/>
              <a:gd name="T33" fmla="*/ 206 h 295"/>
              <a:gd name="T34" fmla="*/ 174 w 214"/>
              <a:gd name="T35" fmla="*/ 205 h 295"/>
              <a:gd name="T36" fmla="*/ 167 w 214"/>
              <a:gd name="T37" fmla="*/ 183 h 295"/>
              <a:gd name="T38" fmla="*/ 132 w 214"/>
              <a:gd name="T39" fmla="*/ 116 h 295"/>
              <a:gd name="T40" fmla="*/ 170 w 214"/>
              <a:gd name="T41" fmla="*/ 126 h 295"/>
              <a:gd name="T42" fmla="*/ 193 w 214"/>
              <a:gd name="T43" fmla="*/ 131 h 295"/>
              <a:gd name="T44" fmla="*/ 213 w 214"/>
              <a:gd name="T45" fmla="*/ 97 h 295"/>
              <a:gd name="T46" fmla="*/ 185 w 214"/>
              <a:gd name="T47" fmla="*/ 243 h 295"/>
              <a:gd name="T48" fmla="*/ 186 w 214"/>
              <a:gd name="T49" fmla="*/ 284 h 295"/>
              <a:gd name="T50" fmla="*/ 12 w 214"/>
              <a:gd name="T51" fmla="*/ 251 h 295"/>
              <a:gd name="T52" fmla="*/ 13 w 214"/>
              <a:gd name="T53" fmla="*/ 242 h 295"/>
              <a:gd name="T54" fmla="*/ 104 w 214"/>
              <a:gd name="T55" fmla="*/ 242 h 295"/>
              <a:gd name="T56" fmla="*/ 104 w 214"/>
              <a:gd name="T57" fmla="*/ 242 h 295"/>
              <a:gd name="T58" fmla="*/ 171 w 214"/>
              <a:gd name="T59" fmla="*/ 219 h 295"/>
              <a:gd name="T60" fmla="*/ 173 w 214"/>
              <a:gd name="T61" fmla="*/ 220 h 295"/>
              <a:gd name="T62" fmla="*/ 180 w 214"/>
              <a:gd name="T63" fmla="*/ 231 h 295"/>
              <a:gd name="T64" fmla="*/ 104 w 214"/>
              <a:gd name="T65" fmla="*/ 231 h 295"/>
              <a:gd name="T66" fmla="*/ 104 w 214"/>
              <a:gd name="T67" fmla="*/ 231 h 295"/>
              <a:gd name="T68" fmla="*/ 18 w 214"/>
              <a:gd name="T69" fmla="*/ 231 h 295"/>
              <a:gd name="T70" fmla="*/ 25 w 214"/>
              <a:gd name="T71" fmla="*/ 220 h 295"/>
              <a:gd name="T72" fmla="*/ 26 w 214"/>
              <a:gd name="T73" fmla="*/ 219 h 295"/>
              <a:gd name="T74" fmla="*/ 166 w 214"/>
              <a:gd name="T75" fmla="*/ 214 h 295"/>
              <a:gd name="T76" fmla="*/ 191 w 214"/>
              <a:gd name="T77" fmla="*/ 118 h 295"/>
              <a:gd name="T78" fmla="*/ 180 w 214"/>
              <a:gd name="T79" fmla="*/ 116 h 295"/>
              <a:gd name="T80" fmla="*/ 122 w 214"/>
              <a:gd name="T81" fmla="*/ 100 h 295"/>
              <a:gd name="T82" fmla="*/ 112 w 214"/>
              <a:gd name="T83" fmla="*/ 106 h 295"/>
              <a:gd name="T84" fmla="*/ 162 w 214"/>
              <a:gd name="T85" fmla="*/ 202 h 295"/>
              <a:gd name="T86" fmla="*/ 33 w 214"/>
              <a:gd name="T87" fmla="*/ 202 h 295"/>
              <a:gd name="T88" fmla="*/ 27 w 214"/>
              <a:gd name="T89" fmla="*/ 153 h 295"/>
              <a:gd name="T90" fmla="*/ 31 w 214"/>
              <a:gd name="T91" fmla="*/ 113 h 295"/>
              <a:gd name="T92" fmla="*/ 49 w 214"/>
              <a:gd name="T93" fmla="*/ 72 h 295"/>
              <a:gd name="T94" fmla="*/ 109 w 214"/>
              <a:gd name="T95" fmla="*/ 21 h 295"/>
              <a:gd name="T96" fmla="*/ 117 w 214"/>
              <a:gd name="T97" fmla="*/ 16 h 295"/>
              <a:gd name="T98" fmla="*/ 120 w 214"/>
              <a:gd name="T99" fmla="*/ 40 h 295"/>
              <a:gd name="T100" fmla="*/ 176 w 214"/>
              <a:gd name="T101" fmla="*/ 79 h 295"/>
              <a:gd name="T102" fmla="*/ 200 w 214"/>
              <a:gd name="T103" fmla="*/ 97 h 295"/>
              <a:gd name="T104" fmla="*/ 191 w 214"/>
              <a:gd name="T105" fmla="*/ 11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295">
                <a:moveTo>
                  <a:pt x="213" y="97"/>
                </a:moveTo>
                <a:cubicBezTo>
                  <a:pt x="214" y="94"/>
                  <a:pt x="213" y="91"/>
                  <a:pt x="211" y="90"/>
                </a:cubicBezTo>
                <a:cubicBezTo>
                  <a:pt x="185" y="73"/>
                  <a:pt x="185" y="73"/>
                  <a:pt x="185" y="73"/>
                </a:cubicBezTo>
                <a:cubicBezTo>
                  <a:pt x="185" y="73"/>
                  <a:pt x="185" y="73"/>
                  <a:pt x="185" y="73"/>
                </a:cubicBezTo>
                <a:cubicBezTo>
                  <a:pt x="174" y="49"/>
                  <a:pt x="174" y="49"/>
                  <a:pt x="174" y="49"/>
                </a:cubicBezTo>
                <a:cubicBezTo>
                  <a:pt x="173" y="47"/>
                  <a:pt x="172" y="46"/>
                  <a:pt x="170" y="46"/>
                </a:cubicBezTo>
                <a:cubicBezTo>
                  <a:pt x="128" y="31"/>
                  <a:pt x="128" y="31"/>
                  <a:pt x="128" y="31"/>
                </a:cubicBezTo>
                <a:cubicBezTo>
                  <a:pt x="129" y="6"/>
                  <a:pt x="129" y="6"/>
                  <a:pt x="129" y="6"/>
                </a:cubicBezTo>
                <a:cubicBezTo>
                  <a:pt x="129" y="4"/>
                  <a:pt x="128" y="2"/>
                  <a:pt x="126" y="1"/>
                </a:cubicBezTo>
                <a:cubicBezTo>
                  <a:pt x="125" y="0"/>
                  <a:pt x="124" y="0"/>
                  <a:pt x="123" y="0"/>
                </a:cubicBezTo>
                <a:cubicBezTo>
                  <a:pt x="122" y="0"/>
                  <a:pt x="121" y="0"/>
                  <a:pt x="120" y="1"/>
                </a:cubicBezTo>
                <a:cubicBezTo>
                  <a:pt x="119" y="2"/>
                  <a:pt x="110" y="7"/>
                  <a:pt x="99" y="14"/>
                </a:cubicBezTo>
                <a:cubicBezTo>
                  <a:pt x="95" y="17"/>
                  <a:pt x="92" y="19"/>
                  <a:pt x="88" y="22"/>
                </a:cubicBezTo>
                <a:cubicBezTo>
                  <a:pt x="86" y="23"/>
                  <a:pt x="84" y="25"/>
                  <a:pt x="81" y="27"/>
                </a:cubicBezTo>
                <a:cubicBezTo>
                  <a:pt x="70" y="35"/>
                  <a:pt x="61" y="42"/>
                  <a:pt x="54" y="49"/>
                </a:cubicBezTo>
                <a:cubicBezTo>
                  <a:pt x="46" y="56"/>
                  <a:pt x="41" y="62"/>
                  <a:pt x="38" y="67"/>
                </a:cubicBezTo>
                <a:cubicBezTo>
                  <a:pt x="37" y="69"/>
                  <a:pt x="36" y="71"/>
                  <a:pt x="35" y="73"/>
                </a:cubicBezTo>
                <a:cubicBezTo>
                  <a:pt x="29" y="86"/>
                  <a:pt x="22" y="99"/>
                  <a:pt x="18" y="116"/>
                </a:cubicBezTo>
                <a:cubicBezTo>
                  <a:pt x="17" y="120"/>
                  <a:pt x="17" y="124"/>
                  <a:pt x="16" y="128"/>
                </a:cubicBezTo>
                <a:cubicBezTo>
                  <a:pt x="15" y="137"/>
                  <a:pt x="15" y="145"/>
                  <a:pt x="16" y="154"/>
                </a:cubicBezTo>
                <a:cubicBezTo>
                  <a:pt x="18" y="182"/>
                  <a:pt x="21" y="199"/>
                  <a:pt x="22" y="20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2" y="206"/>
                  <a:pt x="22" y="206"/>
                  <a:pt x="22" y="206"/>
                </a:cubicBezTo>
                <a:cubicBezTo>
                  <a:pt x="20" y="208"/>
                  <a:pt x="19" y="210"/>
                  <a:pt x="17" y="212"/>
                </a:cubicBezTo>
                <a:cubicBezTo>
                  <a:pt x="16" y="213"/>
                  <a:pt x="16" y="213"/>
                  <a:pt x="16" y="213"/>
                </a:cubicBezTo>
                <a:cubicBezTo>
                  <a:pt x="9" y="222"/>
                  <a:pt x="0" y="236"/>
                  <a:pt x="0" y="251"/>
                </a:cubicBezTo>
                <a:cubicBezTo>
                  <a:pt x="0" y="289"/>
                  <a:pt x="0" y="289"/>
                  <a:pt x="0" y="289"/>
                </a:cubicBezTo>
                <a:cubicBezTo>
                  <a:pt x="0" y="293"/>
                  <a:pt x="3" y="295"/>
                  <a:pt x="6" y="295"/>
                </a:cubicBezTo>
                <a:cubicBezTo>
                  <a:pt x="192" y="295"/>
                  <a:pt x="192" y="295"/>
                  <a:pt x="192" y="295"/>
                </a:cubicBezTo>
                <a:cubicBezTo>
                  <a:pt x="195" y="295"/>
                  <a:pt x="197" y="293"/>
                  <a:pt x="197" y="289"/>
                </a:cubicBezTo>
                <a:cubicBezTo>
                  <a:pt x="197" y="251"/>
                  <a:pt x="197" y="251"/>
                  <a:pt x="197" y="251"/>
                </a:cubicBezTo>
                <a:cubicBezTo>
                  <a:pt x="197" y="236"/>
                  <a:pt x="189" y="222"/>
                  <a:pt x="182" y="213"/>
                </a:cubicBezTo>
                <a:cubicBezTo>
                  <a:pt x="181" y="213"/>
                  <a:pt x="181" y="213"/>
                  <a:pt x="181" y="212"/>
                </a:cubicBezTo>
                <a:cubicBezTo>
                  <a:pt x="179" y="210"/>
                  <a:pt x="177" y="208"/>
                  <a:pt x="175" y="206"/>
                </a:cubicBezTo>
                <a:cubicBezTo>
                  <a:pt x="175" y="206"/>
                  <a:pt x="175" y="206"/>
                  <a:pt x="174" y="205"/>
                </a:cubicBezTo>
                <a:cubicBezTo>
                  <a:pt x="174" y="205"/>
                  <a:pt x="174" y="205"/>
                  <a:pt x="174" y="205"/>
                </a:cubicBezTo>
                <a:cubicBezTo>
                  <a:pt x="174" y="205"/>
                  <a:pt x="174" y="205"/>
                  <a:pt x="174" y="205"/>
                </a:cubicBezTo>
                <a:cubicBezTo>
                  <a:pt x="173" y="199"/>
                  <a:pt x="171" y="191"/>
                  <a:pt x="167" y="183"/>
                </a:cubicBezTo>
                <a:cubicBezTo>
                  <a:pt x="158" y="160"/>
                  <a:pt x="144" y="135"/>
                  <a:pt x="133" y="117"/>
                </a:cubicBezTo>
                <a:cubicBezTo>
                  <a:pt x="132" y="116"/>
                  <a:pt x="132" y="116"/>
                  <a:pt x="132" y="116"/>
                </a:cubicBezTo>
                <a:cubicBezTo>
                  <a:pt x="134" y="116"/>
                  <a:pt x="134" y="116"/>
                  <a:pt x="134" y="116"/>
                </a:cubicBezTo>
                <a:cubicBezTo>
                  <a:pt x="143" y="119"/>
                  <a:pt x="155" y="122"/>
                  <a:pt x="170" y="126"/>
                </a:cubicBezTo>
                <a:cubicBezTo>
                  <a:pt x="174" y="126"/>
                  <a:pt x="178" y="127"/>
                  <a:pt x="182" y="128"/>
                </a:cubicBezTo>
                <a:cubicBezTo>
                  <a:pt x="186" y="129"/>
                  <a:pt x="190" y="130"/>
                  <a:pt x="193" y="131"/>
                </a:cubicBezTo>
                <a:cubicBezTo>
                  <a:pt x="196" y="131"/>
                  <a:pt x="199" y="130"/>
                  <a:pt x="200" y="127"/>
                </a:cubicBezTo>
                <a:lnTo>
                  <a:pt x="213" y="97"/>
                </a:lnTo>
                <a:close/>
                <a:moveTo>
                  <a:pt x="185" y="242"/>
                </a:moveTo>
                <a:cubicBezTo>
                  <a:pt x="185" y="243"/>
                  <a:pt x="185" y="243"/>
                  <a:pt x="185" y="243"/>
                </a:cubicBezTo>
                <a:cubicBezTo>
                  <a:pt x="186" y="246"/>
                  <a:pt x="186" y="248"/>
                  <a:pt x="186" y="251"/>
                </a:cubicBezTo>
                <a:cubicBezTo>
                  <a:pt x="186" y="284"/>
                  <a:pt x="186" y="284"/>
                  <a:pt x="186" y="284"/>
                </a:cubicBezTo>
                <a:cubicBezTo>
                  <a:pt x="12" y="284"/>
                  <a:pt x="12" y="284"/>
                  <a:pt x="12" y="284"/>
                </a:cubicBezTo>
                <a:cubicBezTo>
                  <a:pt x="12" y="251"/>
                  <a:pt x="12" y="251"/>
                  <a:pt x="12" y="251"/>
                </a:cubicBezTo>
                <a:cubicBezTo>
                  <a:pt x="12" y="248"/>
                  <a:pt x="12" y="246"/>
                  <a:pt x="13" y="243"/>
                </a:cubicBezTo>
                <a:cubicBezTo>
                  <a:pt x="13" y="242"/>
                  <a:pt x="13" y="242"/>
                  <a:pt x="13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cubicBezTo>
                  <a:pt x="104" y="242"/>
                  <a:pt x="104" y="242"/>
                  <a:pt x="104" y="242"/>
                </a:cubicBezTo>
                <a:lnTo>
                  <a:pt x="185" y="242"/>
                </a:lnTo>
                <a:close/>
                <a:moveTo>
                  <a:pt x="171" y="219"/>
                </a:moveTo>
                <a:cubicBezTo>
                  <a:pt x="172" y="220"/>
                  <a:pt x="172" y="220"/>
                  <a:pt x="172" y="220"/>
                </a:cubicBezTo>
                <a:cubicBezTo>
                  <a:pt x="173" y="220"/>
                  <a:pt x="173" y="220"/>
                  <a:pt x="173" y="220"/>
                </a:cubicBezTo>
                <a:cubicBezTo>
                  <a:pt x="175" y="223"/>
                  <a:pt x="177" y="226"/>
                  <a:pt x="179" y="230"/>
                </a:cubicBezTo>
                <a:cubicBezTo>
                  <a:pt x="180" y="231"/>
                  <a:pt x="180" y="231"/>
                  <a:pt x="180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04" y="231"/>
                  <a:pt x="104" y="231"/>
                  <a:pt x="104" y="231"/>
                </a:cubicBezTo>
                <a:cubicBezTo>
                  <a:pt x="18" y="231"/>
                  <a:pt x="18" y="231"/>
                  <a:pt x="18" y="231"/>
                </a:cubicBezTo>
                <a:cubicBezTo>
                  <a:pt x="19" y="230"/>
                  <a:pt x="19" y="230"/>
                  <a:pt x="19" y="230"/>
                </a:cubicBezTo>
                <a:cubicBezTo>
                  <a:pt x="20" y="226"/>
                  <a:pt x="23" y="223"/>
                  <a:pt x="25" y="220"/>
                </a:cubicBezTo>
                <a:cubicBezTo>
                  <a:pt x="25" y="220"/>
                  <a:pt x="25" y="220"/>
                  <a:pt x="25" y="220"/>
                </a:cubicBezTo>
                <a:cubicBezTo>
                  <a:pt x="26" y="220"/>
                  <a:pt x="26" y="220"/>
                  <a:pt x="26" y="219"/>
                </a:cubicBezTo>
                <a:cubicBezTo>
                  <a:pt x="31" y="214"/>
                  <a:pt x="31" y="214"/>
                  <a:pt x="31" y="214"/>
                </a:cubicBezTo>
                <a:cubicBezTo>
                  <a:pt x="166" y="214"/>
                  <a:pt x="166" y="214"/>
                  <a:pt x="166" y="214"/>
                </a:cubicBezTo>
                <a:lnTo>
                  <a:pt x="171" y="219"/>
                </a:lnTo>
                <a:close/>
                <a:moveTo>
                  <a:pt x="191" y="118"/>
                </a:moveTo>
                <a:cubicBezTo>
                  <a:pt x="191" y="118"/>
                  <a:pt x="191" y="118"/>
                  <a:pt x="191" y="118"/>
                </a:cubicBezTo>
                <a:cubicBezTo>
                  <a:pt x="187" y="118"/>
                  <a:pt x="183" y="117"/>
                  <a:pt x="180" y="116"/>
                </a:cubicBezTo>
                <a:cubicBezTo>
                  <a:pt x="175" y="115"/>
                  <a:pt x="171" y="114"/>
                  <a:pt x="167" y="113"/>
                </a:cubicBezTo>
                <a:cubicBezTo>
                  <a:pt x="142" y="108"/>
                  <a:pt x="125" y="103"/>
                  <a:pt x="122" y="100"/>
                </a:cubicBezTo>
                <a:cubicBezTo>
                  <a:pt x="120" y="98"/>
                  <a:pt x="116" y="97"/>
                  <a:pt x="114" y="99"/>
                </a:cubicBezTo>
                <a:cubicBezTo>
                  <a:pt x="111" y="100"/>
                  <a:pt x="111" y="104"/>
                  <a:pt x="112" y="106"/>
                </a:cubicBezTo>
                <a:cubicBezTo>
                  <a:pt x="114" y="109"/>
                  <a:pt x="152" y="167"/>
                  <a:pt x="162" y="202"/>
                </a:cubicBezTo>
                <a:cubicBezTo>
                  <a:pt x="162" y="202"/>
                  <a:pt x="162" y="202"/>
                  <a:pt x="162" y="202"/>
                </a:cubicBezTo>
                <a:cubicBezTo>
                  <a:pt x="33" y="202"/>
                  <a:pt x="33" y="202"/>
                  <a:pt x="33" y="202"/>
                </a:cubicBezTo>
                <a:cubicBezTo>
                  <a:pt x="33" y="202"/>
                  <a:pt x="33" y="202"/>
                  <a:pt x="33" y="202"/>
                </a:cubicBezTo>
                <a:cubicBezTo>
                  <a:pt x="32" y="198"/>
                  <a:pt x="31" y="192"/>
                  <a:pt x="30" y="183"/>
                </a:cubicBezTo>
                <a:cubicBezTo>
                  <a:pt x="29" y="174"/>
                  <a:pt x="28" y="164"/>
                  <a:pt x="27" y="153"/>
                </a:cubicBezTo>
                <a:cubicBezTo>
                  <a:pt x="26" y="144"/>
                  <a:pt x="27" y="135"/>
                  <a:pt x="28" y="126"/>
                </a:cubicBezTo>
                <a:cubicBezTo>
                  <a:pt x="29" y="122"/>
                  <a:pt x="30" y="117"/>
                  <a:pt x="31" y="113"/>
                </a:cubicBezTo>
                <a:cubicBezTo>
                  <a:pt x="35" y="100"/>
                  <a:pt x="40" y="89"/>
                  <a:pt x="45" y="79"/>
                </a:cubicBezTo>
                <a:cubicBezTo>
                  <a:pt x="46" y="77"/>
                  <a:pt x="48" y="74"/>
                  <a:pt x="49" y="72"/>
                </a:cubicBezTo>
                <a:cubicBezTo>
                  <a:pt x="54" y="61"/>
                  <a:pt x="79" y="42"/>
                  <a:pt x="99" y="28"/>
                </a:cubicBezTo>
                <a:cubicBezTo>
                  <a:pt x="102" y="26"/>
                  <a:pt x="106" y="24"/>
                  <a:pt x="109" y="21"/>
                </a:cubicBezTo>
                <a:cubicBezTo>
                  <a:pt x="112" y="20"/>
                  <a:pt x="114" y="18"/>
                  <a:pt x="116" y="17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6" y="35"/>
                  <a:pt x="116" y="35"/>
                  <a:pt x="116" y="35"/>
                </a:cubicBezTo>
                <a:cubicBezTo>
                  <a:pt x="116" y="37"/>
                  <a:pt x="118" y="39"/>
                  <a:pt x="120" y="40"/>
                </a:cubicBezTo>
                <a:cubicBezTo>
                  <a:pt x="164" y="56"/>
                  <a:pt x="164" y="56"/>
                  <a:pt x="164" y="56"/>
                </a:cubicBezTo>
                <a:cubicBezTo>
                  <a:pt x="176" y="79"/>
                  <a:pt x="176" y="79"/>
                  <a:pt x="176" y="79"/>
                </a:cubicBezTo>
                <a:cubicBezTo>
                  <a:pt x="176" y="80"/>
                  <a:pt x="177" y="81"/>
                  <a:pt x="178" y="82"/>
                </a:cubicBezTo>
                <a:cubicBezTo>
                  <a:pt x="200" y="97"/>
                  <a:pt x="200" y="97"/>
                  <a:pt x="200" y="97"/>
                </a:cubicBezTo>
                <a:cubicBezTo>
                  <a:pt x="200" y="97"/>
                  <a:pt x="200" y="97"/>
                  <a:pt x="200" y="97"/>
                </a:cubicBezTo>
                <a:lnTo>
                  <a:pt x="191" y="11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</a:endParaRP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A8B3DC95-9E57-4853-B295-B806989D2971}"/>
              </a:ext>
            </a:extLst>
          </p:cNvPr>
          <p:cNvSpPr/>
          <p:nvPr/>
        </p:nvSpPr>
        <p:spPr>
          <a:xfrm>
            <a:off x="3452034" y="6090891"/>
            <a:ext cx="755015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Customer</a:t>
            </a:r>
          </a:p>
        </p:txBody>
      </p:sp>
      <p:grpSp>
        <p:nvGrpSpPr>
          <p:cNvPr id="50" name="Group 40">
            <a:extLst>
              <a:ext uri="{FF2B5EF4-FFF2-40B4-BE49-F238E27FC236}">
                <a16:creationId xmlns:a16="http://schemas.microsoft.com/office/drawing/2014/main" id="{90960D5B-702A-4E66-B04E-BB5B4915CC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18641" y="5765428"/>
            <a:ext cx="389065" cy="331719"/>
            <a:chOff x="4653" y="690"/>
            <a:chExt cx="441" cy="376"/>
          </a:xfrm>
          <a:solidFill>
            <a:sysClr val="window" lastClr="FFFFFF"/>
          </a:solidFill>
        </p:grpSpPr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EF1F70A2-528D-413A-8067-5C4E73320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6E786CF0-ED6E-419F-A10C-FF96F3F55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54806A52-4617-4EF1-9A14-101629FCE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3F016E2-AFB8-4DB6-9A84-E956EB726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0884E9F8-7A2C-4FFA-BAB2-C25447F8E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93DA758C-A56A-41F5-B842-66AA6B0C9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</p:grpSp>
      <p:sp>
        <p:nvSpPr>
          <p:cNvPr id="57" name="Rectangle 25">
            <a:extLst>
              <a:ext uri="{FF2B5EF4-FFF2-40B4-BE49-F238E27FC236}">
                <a16:creationId xmlns:a16="http://schemas.microsoft.com/office/drawing/2014/main" id="{D7C93DCE-92EB-4D5B-BD3E-568B7360DE5C}"/>
              </a:ext>
            </a:extLst>
          </p:cNvPr>
          <p:cNvSpPr/>
          <p:nvPr/>
        </p:nvSpPr>
        <p:spPr>
          <a:xfrm>
            <a:off x="5923114" y="6090891"/>
            <a:ext cx="86882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prstClr val="white"/>
                </a:solidFill>
                <a:latin typeface="Graphik Black" panose="020B0A03030202060203" pitchFamily="34" charset="0"/>
              </a:rPr>
              <a:t>Experience</a:t>
            </a:r>
          </a:p>
        </p:txBody>
      </p:sp>
      <p:grpSp>
        <p:nvGrpSpPr>
          <p:cNvPr id="58" name="Group 156">
            <a:extLst>
              <a:ext uri="{FF2B5EF4-FFF2-40B4-BE49-F238E27FC236}">
                <a16:creationId xmlns:a16="http://schemas.microsoft.com/office/drawing/2014/main" id="{77F1FF39-A19B-410B-B235-1C5695B5C9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90256" y="5825240"/>
            <a:ext cx="274616" cy="273972"/>
            <a:chOff x="1373" y="1718"/>
            <a:chExt cx="427" cy="426"/>
          </a:xfrm>
          <a:solidFill>
            <a:sysClr val="window" lastClr="FFFFFF"/>
          </a:solidFill>
        </p:grpSpPr>
        <p:sp>
          <p:nvSpPr>
            <p:cNvPr id="59" name="Freeform 157">
              <a:extLst>
                <a:ext uri="{FF2B5EF4-FFF2-40B4-BE49-F238E27FC236}">
                  <a16:creationId xmlns:a16="http://schemas.microsoft.com/office/drawing/2014/main" id="{B341CF59-1FB7-4649-AF97-E6B829A18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9" y="1913"/>
              <a:ext cx="231" cy="231"/>
            </a:xfrm>
            <a:custGeom>
              <a:avLst/>
              <a:gdLst>
                <a:gd name="T0" fmla="*/ 78 w 156"/>
                <a:gd name="T1" fmla="*/ 156 h 156"/>
                <a:gd name="T2" fmla="*/ 0 w 156"/>
                <a:gd name="T3" fmla="*/ 78 h 156"/>
                <a:gd name="T4" fmla="*/ 78 w 156"/>
                <a:gd name="T5" fmla="*/ 0 h 156"/>
                <a:gd name="T6" fmla="*/ 156 w 156"/>
                <a:gd name="T7" fmla="*/ 78 h 156"/>
                <a:gd name="T8" fmla="*/ 78 w 156"/>
                <a:gd name="T9" fmla="*/ 156 h 156"/>
                <a:gd name="T10" fmla="*/ 78 w 156"/>
                <a:gd name="T11" fmla="*/ 12 h 156"/>
                <a:gd name="T12" fmla="*/ 12 w 156"/>
                <a:gd name="T13" fmla="*/ 78 h 156"/>
                <a:gd name="T14" fmla="*/ 78 w 156"/>
                <a:gd name="T15" fmla="*/ 144 h 156"/>
                <a:gd name="T16" fmla="*/ 144 w 156"/>
                <a:gd name="T17" fmla="*/ 78 h 156"/>
                <a:gd name="T18" fmla="*/ 78 w 156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1" y="0"/>
                    <a:pt x="156" y="35"/>
                    <a:pt x="156" y="78"/>
                  </a:cubicBezTo>
                  <a:cubicBezTo>
                    <a:pt x="156" y="121"/>
                    <a:pt x="121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1" y="12"/>
                    <a:pt x="12" y="41"/>
                    <a:pt x="12" y="78"/>
                  </a:cubicBezTo>
                  <a:cubicBezTo>
                    <a:pt x="12" y="114"/>
                    <a:pt x="41" y="144"/>
                    <a:pt x="78" y="144"/>
                  </a:cubicBezTo>
                  <a:cubicBezTo>
                    <a:pt x="114" y="144"/>
                    <a:pt x="144" y="114"/>
                    <a:pt x="144" y="78"/>
                  </a:cubicBezTo>
                  <a:cubicBezTo>
                    <a:pt x="144" y="41"/>
                    <a:pt x="114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0" name="Freeform 158">
              <a:extLst>
                <a:ext uri="{FF2B5EF4-FFF2-40B4-BE49-F238E27FC236}">
                  <a16:creationId xmlns:a16="http://schemas.microsoft.com/office/drawing/2014/main" id="{6DEC9FBD-BB58-4E52-A4A6-6A8CAF486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92"/>
              <a:ext cx="127" cy="87"/>
            </a:xfrm>
            <a:custGeom>
              <a:avLst/>
              <a:gdLst>
                <a:gd name="T0" fmla="*/ 37 w 86"/>
                <a:gd name="T1" fmla="*/ 59 h 59"/>
                <a:gd name="T2" fmla="*/ 33 w 86"/>
                <a:gd name="T3" fmla="*/ 57 h 59"/>
                <a:gd name="T4" fmla="*/ 3 w 86"/>
                <a:gd name="T5" fmla="*/ 27 h 59"/>
                <a:gd name="T6" fmla="*/ 3 w 86"/>
                <a:gd name="T7" fmla="*/ 18 h 59"/>
                <a:gd name="T8" fmla="*/ 11 w 86"/>
                <a:gd name="T9" fmla="*/ 18 h 59"/>
                <a:gd name="T10" fmla="*/ 37 w 86"/>
                <a:gd name="T11" fmla="*/ 44 h 59"/>
                <a:gd name="T12" fmla="*/ 74 w 86"/>
                <a:gd name="T13" fmla="*/ 3 h 59"/>
                <a:gd name="T14" fmla="*/ 83 w 86"/>
                <a:gd name="T15" fmla="*/ 2 h 59"/>
                <a:gd name="T16" fmla="*/ 83 w 86"/>
                <a:gd name="T17" fmla="*/ 11 h 59"/>
                <a:gd name="T18" fmla="*/ 41 w 86"/>
                <a:gd name="T19" fmla="*/ 57 h 59"/>
                <a:gd name="T20" fmla="*/ 37 w 86"/>
                <a:gd name="T21" fmla="*/ 59 h 59"/>
                <a:gd name="T22" fmla="*/ 37 w 86"/>
                <a:gd name="T2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59">
                  <a:moveTo>
                    <a:pt x="37" y="59"/>
                  </a:moveTo>
                  <a:cubicBezTo>
                    <a:pt x="35" y="59"/>
                    <a:pt x="34" y="58"/>
                    <a:pt x="33" y="5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25"/>
                    <a:pt x="0" y="21"/>
                    <a:pt x="3" y="18"/>
                  </a:cubicBezTo>
                  <a:cubicBezTo>
                    <a:pt x="5" y="16"/>
                    <a:pt x="9" y="16"/>
                    <a:pt x="11" y="18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7" y="0"/>
                    <a:pt x="80" y="0"/>
                    <a:pt x="83" y="2"/>
                  </a:cubicBezTo>
                  <a:cubicBezTo>
                    <a:pt x="85" y="4"/>
                    <a:pt x="86" y="8"/>
                    <a:pt x="83" y="11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0" y="58"/>
                    <a:pt x="39" y="59"/>
                    <a:pt x="37" y="59"/>
                  </a:cubicBezTo>
                  <a:cubicBezTo>
                    <a:pt x="37" y="59"/>
                    <a:pt x="37" y="59"/>
                    <a:pt x="37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1" name="Freeform 159">
              <a:extLst>
                <a:ext uri="{FF2B5EF4-FFF2-40B4-BE49-F238E27FC236}">
                  <a16:creationId xmlns:a16="http://schemas.microsoft.com/office/drawing/2014/main" id="{594652FE-EF50-4568-8EAB-CBADCD9435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3" y="1718"/>
              <a:ext cx="356" cy="160"/>
            </a:xfrm>
            <a:custGeom>
              <a:avLst/>
              <a:gdLst>
                <a:gd name="T0" fmla="*/ 120 w 240"/>
                <a:gd name="T1" fmla="*/ 108 h 108"/>
                <a:gd name="T2" fmla="*/ 0 w 240"/>
                <a:gd name="T3" fmla="*/ 54 h 108"/>
                <a:gd name="T4" fmla="*/ 120 w 240"/>
                <a:gd name="T5" fmla="*/ 0 h 108"/>
                <a:gd name="T6" fmla="*/ 240 w 240"/>
                <a:gd name="T7" fmla="*/ 54 h 108"/>
                <a:gd name="T8" fmla="*/ 120 w 240"/>
                <a:gd name="T9" fmla="*/ 108 h 108"/>
                <a:gd name="T10" fmla="*/ 120 w 240"/>
                <a:gd name="T11" fmla="*/ 12 h 108"/>
                <a:gd name="T12" fmla="*/ 12 w 240"/>
                <a:gd name="T13" fmla="*/ 54 h 108"/>
                <a:gd name="T14" fmla="*/ 120 w 240"/>
                <a:gd name="T15" fmla="*/ 96 h 108"/>
                <a:gd name="T16" fmla="*/ 228 w 240"/>
                <a:gd name="T17" fmla="*/ 54 h 108"/>
                <a:gd name="T18" fmla="*/ 120 w 240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108">
                  <a:moveTo>
                    <a:pt x="120" y="108"/>
                  </a:moveTo>
                  <a:cubicBezTo>
                    <a:pt x="53" y="108"/>
                    <a:pt x="0" y="84"/>
                    <a:pt x="0" y="54"/>
                  </a:cubicBezTo>
                  <a:cubicBezTo>
                    <a:pt x="0" y="23"/>
                    <a:pt x="53" y="0"/>
                    <a:pt x="120" y="0"/>
                  </a:cubicBezTo>
                  <a:cubicBezTo>
                    <a:pt x="187" y="0"/>
                    <a:pt x="240" y="23"/>
                    <a:pt x="240" y="54"/>
                  </a:cubicBezTo>
                  <a:cubicBezTo>
                    <a:pt x="240" y="84"/>
                    <a:pt x="187" y="108"/>
                    <a:pt x="120" y="108"/>
                  </a:cubicBezTo>
                  <a:close/>
                  <a:moveTo>
                    <a:pt x="120" y="12"/>
                  </a:moveTo>
                  <a:cubicBezTo>
                    <a:pt x="56" y="12"/>
                    <a:pt x="12" y="34"/>
                    <a:pt x="12" y="54"/>
                  </a:cubicBezTo>
                  <a:cubicBezTo>
                    <a:pt x="12" y="74"/>
                    <a:pt x="56" y="96"/>
                    <a:pt x="120" y="96"/>
                  </a:cubicBezTo>
                  <a:cubicBezTo>
                    <a:pt x="183" y="96"/>
                    <a:pt x="228" y="74"/>
                    <a:pt x="228" y="54"/>
                  </a:cubicBezTo>
                  <a:cubicBezTo>
                    <a:pt x="228" y="34"/>
                    <a:pt x="18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2" name="Freeform 160">
              <a:extLst>
                <a:ext uri="{FF2B5EF4-FFF2-40B4-BE49-F238E27FC236}">
                  <a16:creationId xmlns:a16="http://schemas.microsoft.com/office/drawing/2014/main" id="{6A6C916E-0F44-4770-A931-429780C90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860"/>
              <a:ext cx="187" cy="89"/>
            </a:xfrm>
            <a:custGeom>
              <a:avLst/>
              <a:gdLst>
                <a:gd name="T0" fmla="*/ 120 w 126"/>
                <a:gd name="T1" fmla="*/ 60 h 60"/>
                <a:gd name="T2" fmla="*/ 0 w 126"/>
                <a:gd name="T3" fmla="*/ 6 h 60"/>
                <a:gd name="T4" fmla="*/ 6 w 126"/>
                <a:gd name="T5" fmla="*/ 0 h 60"/>
                <a:gd name="T6" fmla="*/ 12 w 126"/>
                <a:gd name="T7" fmla="*/ 6 h 60"/>
                <a:gd name="T8" fmla="*/ 120 w 126"/>
                <a:gd name="T9" fmla="*/ 48 h 60"/>
                <a:gd name="T10" fmla="*/ 126 w 126"/>
                <a:gd name="T11" fmla="*/ 54 h 60"/>
                <a:gd name="T12" fmla="*/ 120 w 126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60">
                  <a:moveTo>
                    <a:pt x="120" y="60"/>
                  </a:moveTo>
                  <a:cubicBezTo>
                    <a:pt x="53" y="60"/>
                    <a:pt x="0" y="3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6"/>
                    <a:pt x="56" y="48"/>
                    <a:pt x="120" y="48"/>
                  </a:cubicBezTo>
                  <a:cubicBezTo>
                    <a:pt x="123" y="48"/>
                    <a:pt x="126" y="50"/>
                    <a:pt x="126" y="54"/>
                  </a:cubicBezTo>
                  <a:cubicBezTo>
                    <a:pt x="126" y="57"/>
                    <a:pt x="123" y="60"/>
                    <a:pt x="12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3" name="Freeform 161">
              <a:extLst>
                <a:ext uri="{FF2B5EF4-FFF2-40B4-BE49-F238E27FC236}">
                  <a16:creationId xmlns:a16="http://schemas.microsoft.com/office/drawing/2014/main" id="{D9BC5900-878C-42A9-9515-429BAA75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940"/>
              <a:ext cx="160" cy="87"/>
            </a:xfrm>
            <a:custGeom>
              <a:avLst/>
              <a:gdLst>
                <a:gd name="T0" fmla="*/ 102 w 108"/>
                <a:gd name="T1" fmla="*/ 59 h 59"/>
                <a:gd name="T2" fmla="*/ 101 w 108"/>
                <a:gd name="T3" fmla="*/ 59 h 59"/>
                <a:gd name="T4" fmla="*/ 0 w 108"/>
                <a:gd name="T5" fmla="*/ 6 h 59"/>
                <a:gd name="T6" fmla="*/ 6 w 108"/>
                <a:gd name="T7" fmla="*/ 0 h 59"/>
                <a:gd name="T8" fmla="*/ 12 w 108"/>
                <a:gd name="T9" fmla="*/ 6 h 59"/>
                <a:gd name="T10" fmla="*/ 102 w 108"/>
                <a:gd name="T11" fmla="*/ 47 h 59"/>
                <a:gd name="T12" fmla="*/ 108 w 108"/>
                <a:gd name="T13" fmla="*/ 53 h 59"/>
                <a:gd name="T14" fmla="*/ 102 w 108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59">
                  <a:moveTo>
                    <a:pt x="102" y="59"/>
                  </a:moveTo>
                  <a:cubicBezTo>
                    <a:pt x="102" y="59"/>
                    <a:pt x="102" y="59"/>
                    <a:pt x="101" y="59"/>
                  </a:cubicBezTo>
                  <a:cubicBezTo>
                    <a:pt x="42" y="55"/>
                    <a:pt x="0" y="33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25"/>
                    <a:pt x="52" y="44"/>
                    <a:pt x="102" y="47"/>
                  </a:cubicBezTo>
                  <a:cubicBezTo>
                    <a:pt x="106" y="47"/>
                    <a:pt x="108" y="50"/>
                    <a:pt x="108" y="53"/>
                  </a:cubicBezTo>
                  <a:cubicBezTo>
                    <a:pt x="108" y="57"/>
                    <a:pt x="105" y="59"/>
                    <a:pt x="10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4" name="Freeform 162">
              <a:extLst>
                <a:ext uri="{FF2B5EF4-FFF2-40B4-BE49-F238E27FC236}">
                  <a16:creationId xmlns:a16="http://schemas.microsoft.com/office/drawing/2014/main" id="{3C26E081-3D90-4155-8440-2EF30BDAD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" y="1789"/>
              <a:ext cx="169" cy="318"/>
            </a:xfrm>
            <a:custGeom>
              <a:avLst/>
              <a:gdLst>
                <a:gd name="T0" fmla="*/ 108 w 114"/>
                <a:gd name="T1" fmla="*/ 215 h 215"/>
                <a:gd name="T2" fmla="*/ 108 w 114"/>
                <a:gd name="T3" fmla="*/ 215 h 215"/>
                <a:gd name="T4" fmla="*/ 0 w 114"/>
                <a:gd name="T5" fmla="*/ 162 h 215"/>
                <a:gd name="T6" fmla="*/ 0 w 114"/>
                <a:gd name="T7" fmla="*/ 6 h 215"/>
                <a:gd name="T8" fmla="*/ 6 w 114"/>
                <a:gd name="T9" fmla="*/ 0 h 215"/>
                <a:gd name="T10" fmla="*/ 12 w 114"/>
                <a:gd name="T11" fmla="*/ 6 h 215"/>
                <a:gd name="T12" fmla="*/ 12 w 114"/>
                <a:gd name="T13" fmla="*/ 162 h 215"/>
                <a:gd name="T14" fmla="*/ 108 w 114"/>
                <a:gd name="T15" fmla="*/ 203 h 215"/>
                <a:gd name="T16" fmla="*/ 114 w 114"/>
                <a:gd name="T17" fmla="*/ 210 h 215"/>
                <a:gd name="T18" fmla="*/ 108 w 114"/>
                <a:gd name="T19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215">
                  <a:moveTo>
                    <a:pt x="108" y="215"/>
                  </a:moveTo>
                  <a:cubicBezTo>
                    <a:pt x="108" y="215"/>
                    <a:pt x="108" y="215"/>
                    <a:pt x="108" y="215"/>
                  </a:cubicBezTo>
                  <a:cubicBezTo>
                    <a:pt x="45" y="213"/>
                    <a:pt x="0" y="190"/>
                    <a:pt x="0" y="1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80"/>
                    <a:pt x="49" y="201"/>
                    <a:pt x="108" y="203"/>
                  </a:cubicBezTo>
                  <a:cubicBezTo>
                    <a:pt x="111" y="204"/>
                    <a:pt x="114" y="206"/>
                    <a:pt x="114" y="210"/>
                  </a:cubicBezTo>
                  <a:cubicBezTo>
                    <a:pt x="114" y="213"/>
                    <a:pt x="111" y="215"/>
                    <a:pt x="108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  <p:sp>
          <p:nvSpPr>
            <p:cNvPr id="65" name="Freeform 163">
              <a:extLst>
                <a:ext uri="{FF2B5EF4-FFF2-40B4-BE49-F238E27FC236}">
                  <a16:creationId xmlns:a16="http://schemas.microsoft.com/office/drawing/2014/main" id="{78A1DCCF-7547-4B86-83A9-0A7C07220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" y="1789"/>
              <a:ext cx="18" cy="98"/>
            </a:xfrm>
            <a:custGeom>
              <a:avLst/>
              <a:gdLst>
                <a:gd name="T0" fmla="*/ 6 w 12"/>
                <a:gd name="T1" fmla="*/ 66 h 66"/>
                <a:gd name="T2" fmla="*/ 0 w 12"/>
                <a:gd name="T3" fmla="*/ 60 h 66"/>
                <a:gd name="T4" fmla="*/ 0 w 12"/>
                <a:gd name="T5" fmla="*/ 6 h 66"/>
                <a:gd name="T6" fmla="*/ 6 w 12"/>
                <a:gd name="T7" fmla="*/ 0 h 66"/>
                <a:gd name="T8" fmla="*/ 12 w 12"/>
                <a:gd name="T9" fmla="*/ 6 h 66"/>
                <a:gd name="T10" fmla="*/ 12 w 12"/>
                <a:gd name="T11" fmla="*/ 60 h 66"/>
                <a:gd name="T12" fmla="*/ 6 w 12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66">
                  <a:moveTo>
                    <a:pt x="6" y="66"/>
                  </a:moveTo>
                  <a:cubicBezTo>
                    <a:pt x="3" y="66"/>
                    <a:pt x="0" y="63"/>
                    <a:pt x="0" y="6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2" y="63"/>
                    <a:pt x="9" y="66"/>
                    <a:pt x="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</a:endParaRPr>
            </a:p>
          </p:txBody>
        </p:sp>
      </p:grpSp>
      <p:sp>
        <p:nvSpPr>
          <p:cNvPr id="75" name="Content Placeholder 4">
            <a:extLst>
              <a:ext uri="{FF2B5EF4-FFF2-40B4-BE49-F238E27FC236}">
                <a16:creationId xmlns:a16="http://schemas.microsoft.com/office/drawing/2014/main" id="{D7EDB63E-AB50-4298-8537-F48CBB17D00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1000" y="393700"/>
            <a:ext cx="7083152" cy="311150"/>
          </a:xfrm>
        </p:spPr>
        <p:txBody>
          <a:bodyPr lIns="0" tIns="0" rIns="0" bIns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cap="all" baseline="0">
                <a:solidFill>
                  <a:schemeClr val="bg1"/>
                </a:solidFill>
              </a:defRPr>
            </a:lvl1pPr>
            <a:lvl2pPr marL="55562" indent="0">
              <a:buNone/>
              <a:defRPr/>
            </a:lvl2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Click to edit Master text styles</a:t>
            </a:r>
          </a:p>
        </p:txBody>
      </p:sp>
      <p:pic>
        <p:nvPicPr>
          <p:cNvPr id="33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2ED3322-4E10-424F-B8BE-55F7231EFE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22"/>
          <a:stretch/>
        </p:blipFill>
        <p:spPr>
          <a:xfrm>
            <a:off x="371554" y="6418326"/>
            <a:ext cx="770415" cy="288000"/>
          </a:xfrm>
          <a:prstGeom prst="rect">
            <a:avLst/>
          </a:prstGeom>
        </p:spPr>
      </p:pic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5DA145E-86ED-447F-998A-713B1AB73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37" name="AMC_Footer">
            <a:extLst>
              <a:ext uri="{FF2B5EF4-FFF2-40B4-BE49-F238E27FC236}">
                <a16:creationId xmlns:a16="http://schemas.microsoft.com/office/drawing/2014/main" id="{48BD01D7-3FFE-4C04-8BE6-12E7AADAF964}"/>
              </a:ext>
            </a:extLst>
          </p:cNvPr>
          <p:cNvSpPr txBox="1">
            <a:spLocks/>
          </p:cNvSpPr>
          <p:nvPr/>
        </p:nvSpPr>
        <p:spPr>
          <a:xfrm>
            <a:off x="1249991" y="6529169"/>
            <a:ext cx="8253742" cy="20637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18999069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0EE43E5-A85E-4A72-96CC-AD232F484C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45260" y="381000"/>
            <a:ext cx="3965740" cy="6134100"/>
          </a:xfrm>
          <a:prstGeom prst="rect">
            <a:avLst/>
          </a:prstGeom>
        </p:spPr>
      </p:sp>
      <p:pic>
        <p:nvPicPr>
          <p:cNvPr id="6" name="Picture 5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77DB19D-1A89-4D08-BB50-C85D746495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494" y="380147"/>
            <a:ext cx="3983148" cy="614283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C1920B5-1E40-4477-8AB7-3398207A8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2516952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V templat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Diagonal Corners Rounded 68">
            <a:extLst>
              <a:ext uri="{FF2B5EF4-FFF2-40B4-BE49-F238E27FC236}">
                <a16:creationId xmlns:a16="http://schemas.microsoft.com/office/drawing/2014/main" id="{7C6E9053-8C05-4D84-83B9-BDC7550EF2BF}"/>
              </a:ext>
            </a:extLst>
          </p:cNvPr>
          <p:cNvSpPr/>
          <p:nvPr/>
        </p:nvSpPr>
        <p:spPr>
          <a:xfrm flipV="1">
            <a:off x="-1" y="0"/>
            <a:ext cx="3022193" cy="6273800"/>
          </a:xfrm>
          <a:prstGeom prst="round2DiagRect">
            <a:avLst>
              <a:gd name="adj1" fmla="val 18259"/>
              <a:gd name="adj2" fmla="val 0"/>
            </a:avLst>
          </a:prstGeom>
          <a:gradFill flip="none" rotWithShape="1">
            <a:gsLst>
              <a:gs pos="30000">
                <a:schemeClr val="accent3"/>
              </a:gs>
              <a:gs pos="100000">
                <a:schemeClr val="accent1">
                  <a:alpha val="52000"/>
                </a:schemeClr>
              </a:gs>
              <a:gs pos="69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AU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AU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0" name="Rectangle: Rounded Corners 98"/>
          <p:cNvSpPr/>
          <p:nvPr/>
        </p:nvSpPr>
        <p:spPr>
          <a:xfrm>
            <a:off x="5110523" y="2741418"/>
            <a:ext cx="1566863" cy="39600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Passionate About</a:t>
            </a: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CD0388BE-1718-4366-B801-EF85326DEE3E}"/>
              </a:ext>
            </a:extLst>
          </p:cNvPr>
          <p:cNvSpPr/>
          <p:nvPr/>
        </p:nvSpPr>
        <p:spPr>
          <a:xfrm rot="5400000" flipV="1">
            <a:off x="9456205" y="623018"/>
            <a:ext cx="399967" cy="368454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wrap="square" lIns="36000" rIns="36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5048159" y="2741420"/>
            <a:ext cx="400526" cy="39600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 b="1">
              <a:latin typeface="Graphik" panose="020B0503030202060203" pitchFamily="34" charset="0"/>
            </a:endParaRPr>
          </a:p>
        </p:txBody>
      </p:sp>
      <p:pic>
        <p:nvPicPr>
          <p:cNvPr id="302" name="Picture 11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647" t="31437" r="30747" b="30948"/>
          <a:stretch/>
        </p:blipFill>
        <p:spPr bwMode="auto">
          <a:xfrm>
            <a:off x="5115335" y="2811031"/>
            <a:ext cx="266176" cy="2567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4" name="Rectangle: Rounded Corners 92"/>
          <p:cNvSpPr/>
          <p:nvPr/>
        </p:nvSpPr>
        <p:spPr>
          <a:xfrm>
            <a:off x="3352052" y="2741418"/>
            <a:ext cx="1566863" cy="39600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Gallup Strengths</a:t>
            </a:r>
            <a:b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</a:br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Finder Top 5 Strengths</a:t>
            </a:r>
          </a:p>
        </p:txBody>
      </p:sp>
      <p:sp>
        <p:nvSpPr>
          <p:cNvPr id="305" name="Oval 304"/>
          <p:cNvSpPr/>
          <p:nvPr/>
        </p:nvSpPr>
        <p:spPr>
          <a:xfrm>
            <a:off x="3289688" y="2741418"/>
            <a:ext cx="400526" cy="39600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 b="1">
              <a:latin typeface="Graphik" panose="020B0503030202060203" pitchFamily="34" charset="0"/>
            </a:endParaRPr>
          </a:p>
        </p:txBody>
      </p:sp>
      <p:sp>
        <p:nvSpPr>
          <p:cNvPr id="308" name="Rectangle: Rounded Corners 10"/>
          <p:cNvSpPr/>
          <p:nvPr/>
        </p:nvSpPr>
        <p:spPr>
          <a:xfrm>
            <a:off x="3357378" y="395414"/>
            <a:ext cx="1566863" cy="399967"/>
          </a:xfrm>
          <a:prstGeom prst="roundRect">
            <a:avLst>
              <a:gd name="adj" fmla="val 50000"/>
            </a:avLst>
          </a:prstGeom>
          <a:solidFill>
            <a:srgbClr val="6D047E">
              <a:alpha val="1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" bIns="36000" rtlCol="0" anchor="ctr"/>
          <a:lstStyle/>
          <a:p>
            <a:pPr algn="l"/>
            <a:r>
              <a:rPr lang="en-AU" sz="800" b="1">
                <a:solidFill>
                  <a:schemeClr val="accent2"/>
                </a:solidFill>
                <a:latin typeface="Graphik" panose="020B0503030202060203" pitchFamily="34" charset="0"/>
                <a:cs typeface="Arial" panose="020B0604020202020204" pitchFamily="34" charset="0"/>
              </a:rPr>
              <a:t>Skills</a:t>
            </a:r>
          </a:p>
        </p:txBody>
      </p:sp>
      <p:sp>
        <p:nvSpPr>
          <p:cNvPr id="309" name="Oval 308"/>
          <p:cNvSpPr/>
          <p:nvPr/>
        </p:nvSpPr>
        <p:spPr>
          <a:xfrm>
            <a:off x="3295014" y="395414"/>
            <a:ext cx="400526" cy="399967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00">
              <a:latin typeface="Graphik" panose="020B0503030202060203" pitchFamily="34" charset="0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3381522" y="3239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4" name="Rectangle 323"/>
          <p:cNvSpPr/>
          <p:nvPr/>
        </p:nvSpPr>
        <p:spPr>
          <a:xfrm>
            <a:off x="3381522" y="34808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25" name="Rectangle 324"/>
          <p:cNvSpPr/>
          <p:nvPr/>
        </p:nvSpPr>
        <p:spPr>
          <a:xfrm>
            <a:off x="3381522" y="3722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26" name="Rectangle 325"/>
          <p:cNvSpPr/>
          <p:nvPr/>
        </p:nvSpPr>
        <p:spPr>
          <a:xfrm>
            <a:off x="3381522" y="39638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7" name="Rectangle 326"/>
          <p:cNvSpPr/>
          <p:nvPr/>
        </p:nvSpPr>
        <p:spPr>
          <a:xfrm>
            <a:off x="3381522" y="4205302"/>
            <a:ext cx="182880" cy="181069"/>
          </a:xfrm>
          <a:prstGeom prst="rect">
            <a:avLst/>
          </a:prstGeom>
          <a:solidFill>
            <a:schemeClr val="accent2"/>
          </a:solidFill>
          <a:ln>
            <a:solidFill>
              <a:srgbClr val="6D04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b="1">
                <a:latin typeface="Graphik" panose="020B0503030202060203" pitchFamily="34" charset="0"/>
                <a:cs typeface="Arial" panose="020B0604020202020204" pitchFamily="34" charset="0"/>
              </a:rPr>
              <a:t>5</a:t>
            </a:r>
          </a:p>
        </p:txBody>
      </p:sp>
      <p:grpSp>
        <p:nvGrpSpPr>
          <p:cNvPr id="310" name="Group 309"/>
          <p:cNvGrpSpPr/>
          <p:nvPr/>
        </p:nvGrpSpPr>
        <p:grpSpPr>
          <a:xfrm>
            <a:off x="6837215" y="389210"/>
            <a:ext cx="1769485" cy="399967"/>
            <a:chOff x="6803015" y="171146"/>
            <a:chExt cx="1769485" cy="399967"/>
          </a:xfrm>
        </p:grpSpPr>
        <p:sp>
          <p:nvSpPr>
            <p:cNvPr id="311" name="Rectangle: Rounded Corners 118"/>
            <p:cNvSpPr/>
            <p:nvPr/>
          </p:nvSpPr>
          <p:spPr>
            <a:xfrm>
              <a:off x="6865379" y="171146"/>
              <a:ext cx="1707121" cy="399967"/>
            </a:xfrm>
            <a:prstGeom prst="roundRect">
              <a:avLst>
                <a:gd name="adj" fmla="val 50000"/>
              </a:avLst>
            </a:prstGeom>
            <a:solidFill>
              <a:srgbClr val="6D047E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" rIns="36000" bIns="36000" rtlCol="0" anchor="ctr"/>
            <a:lstStyle/>
            <a:p>
              <a:pPr algn="l"/>
              <a:r>
                <a:rPr lang="en-AU" sz="1000" b="1">
                  <a:solidFill>
                    <a:schemeClr val="accent2"/>
                  </a:solidFill>
                  <a:latin typeface="Graphik" panose="020B0503030202060203" pitchFamily="34" charset="0"/>
                  <a:cs typeface="Arial" panose="020B0604020202020204" pitchFamily="34" charset="0"/>
                </a:rPr>
                <a:t>Relevant Experience</a:t>
              </a:r>
            </a:p>
          </p:txBody>
        </p:sp>
        <p:sp>
          <p:nvSpPr>
            <p:cNvPr id="312" name="Oval 311"/>
            <p:cNvSpPr/>
            <p:nvPr/>
          </p:nvSpPr>
          <p:spPr>
            <a:xfrm>
              <a:off x="6803015" y="171146"/>
              <a:ext cx="400526" cy="399967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" rIns="36000" bIns="36000" rtlCol="0" anchor="ctr"/>
            <a:lstStyle/>
            <a:p>
              <a:pPr algn="l"/>
              <a:endParaRPr lang="en-AU">
                <a:latin typeface="Graphik" panose="020B0503030202060203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89595" y="4523806"/>
            <a:ext cx="1628534" cy="396007"/>
            <a:chOff x="2898458" y="4373086"/>
            <a:chExt cx="1628534" cy="399967"/>
          </a:xfrm>
        </p:grpSpPr>
        <p:sp>
          <p:nvSpPr>
            <p:cNvPr id="314" name="Rectangle: Rounded Corners 88"/>
            <p:cNvSpPr/>
            <p:nvPr/>
          </p:nvSpPr>
          <p:spPr>
            <a:xfrm>
              <a:off x="2960129" y="4373086"/>
              <a:ext cx="1566863" cy="399967"/>
            </a:xfrm>
            <a:prstGeom prst="roundRect">
              <a:avLst>
                <a:gd name="adj" fmla="val 50000"/>
              </a:avLst>
            </a:prstGeom>
            <a:solidFill>
              <a:srgbClr val="6D047E">
                <a:alpha val="1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0" rIns="0" bIns="0" rtlCol="0" anchor="ctr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Graphik" panose="020B0503030202060203" pitchFamily="34" charset="0"/>
                  <a:cs typeface="Arial" panose="020B0604020202020204" pitchFamily="34" charset="0"/>
                </a:rPr>
                <a:t>Travel History</a:t>
              </a:r>
            </a:p>
          </p:txBody>
        </p:sp>
        <p:sp>
          <p:nvSpPr>
            <p:cNvPr id="315" name="Oval 314"/>
            <p:cNvSpPr/>
            <p:nvPr/>
          </p:nvSpPr>
          <p:spPr>
            <a:xfrm>
              <a:off x="2898458" y="4373086"/>
              <a:ext cx="400526" cy="399967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atin typeface="Graphik" panose="020B0503030202060203" pitchFamily="34" charset="0"/>
              </a:endParaRPr>
            </a:p>
          </p:txBody>
        </p:sp>
      </p:grpSp>
      <p:pic>
        <p:nvPicPr>
          <p:cNvPr id="345" name="Picture 2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6351" y="2751323"/>
            <a:ext cx="362139" cy="36213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769785" y="289364"/>
            <a:ext cx="1482620" cy="1490689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 baseline="0"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on the icon to insert picture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7" hasCustomPrompt="1"/>
          </p:nvPr>
        </p:nvSpPr>
        <p:spPr>
          <a:xfrm>
            <a:off x="9612362" y="406588"/>
            <a:ext cx="663643" cy="117725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900" b="1" cap="all" baseline="0"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9" hasCustomPrompt="1"/>
          </p:nvPr>
        </p:nvSpPr>
        <p:spPr>
          <a:xfrm>
            <a:off x="9612362" y="602649"/>
            <a:ext cx="2205037" cy="1039947"/>
          </a:xfrm>
          <a:prstGeom prst="roundRect">
            <a:avLst/>
          </a:prstGeom>
          <a:solidFill>
            <a:schemeClr val="bg1">
              <a:lumMod val="85000"/>
              <a:alpha val="86000"/>
            </a:schemeClr>
          </a:solidFill>
        </p:spPr>
        <p:txBody>
          <a:bodyPr wrap="square" lIns="36000" tIns="36000" rIns="36000" bIns="36000">
            <a:no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key career milestone</a:t>
            </a:r>
          </a:p>
        </p:txBody>
      </p:sp>
      <p:pic>
        <p:nvPicPr>
          <p:cNvPr id="77" name="Picture 3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1131" y="4558683"/>
            <a:ext cx="306366" cy="30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99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7626" y="447064"/>
            <a:ext cx="275302" cy="27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49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2922" y="435126"/>
            <a:ext cx="293572" cy="296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Rectangle: Rounded Corners 25">
            <a:extLst>
              <a:ext uri="{FF2B5EF4-FFF2-40B4-BE49-F238E27FC236}">
                <a16:creationId xmlns:a16="http://schemas.microsoft.com/office/drawing/2014/main" id="{37D06A78-1B61-4AC6-A4F2-48AA819FD226}"/>
              </a:ext>
            </a:extLst>
          </p:cNvPr>
          <p:cNvSpPr/>
          <p:nvPr/>
        </p:nvSpPr>
        <p:spPr>
          <a:xfrm>
            <a:off x="756372" y="5074604"/>
            <a:ext cx="1566864" cy="399967"/>
          </a:xfrm>
          <a:prstGeom prst="roundRect">
            <a:avLst>
              <a:gd name="adj" fmla="val 50000"/>
            </a:avLst>
          </a:prstGeom>
          <a:solidFill>
            <a:schemeClr val="bg1">
              <a:alpha val="27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88000" tIns="0" rIns="0" bIns="0" rtlCol="0" anchor="ctr"/>
          <a:lstStyle/>
          <a:p>
            <a:pPr algn="ctr"/>
            <a:endParaRPr lang="en-AU" sz="1000" b="1">
              <a:solidFill>
                <a:schemeClr val="bg1"/>
              </a:solidFill>
              <a:latin typeface="Graphik" panose="020B0503030202060203" pitchFamily="34" charset="0"/>
              <a:cs typeface="Arial" panose="020B060402020202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334D826-7358-4EBE-9644-1D70A606A9A2}"/>
              </a:ext>
            </a:extLst>
          </p:cNvPr>
          <p:cNvSpPr/>
          <p:nvPr/>
        </p:nvSpPr>
        <p:spPr>
          <a:xfrm>
            <a:off x="694009" y="5074604"/>
            <a:ext cx="400526" cy="399967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AU">
              <a:latin typeface="Graphik" panose="020B0503030202060203" pitchFamily="34" charset="0"/>
            </a:endParaRPr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267749FD-8FD0-4053-B14F-2F43480A2D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94788" y="5096849"/>
            <a:ext cx="1143000" cy="377721"/>
          </a:xfrm>
        </p:spPr>
        <p:txBody>
          <a:bodyPr wrap="square" anchor="ctr">
            <a:noAutofit/>
          </a:bodyPr>
          <a:lstStyle>
            <a:lvl1pPr marL="0" indent="0" algn="ctr">
              <a:buNone/>
              <a:defRPr sz="1000" b="1" baseline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Awards or Certifications</a:t>
            </a:r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00F9DA53-08E6-4158-9441-FEF53629C1A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2795" y="2451781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A70E95A5-82FA-445D-B282-B61B59370A2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795" y="2822969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Mobile</a:t>
            </a:r>
          </a:p>
        </p:txBody>
      </p:sp>
      <p:sp>
        <p:nvSpPr>
          <p:cNvPr id="112" name="Text Placeholder 15">
            <a:extLst>
              <a:ext uri="{FF2B5EF4-FFF2-40B4-BE49-F238E27FC236}">
                <a16:creationId xmlns:a16="http://schemas.microsoft.com/office/drawing/2014/main" id="{29B5B7E9-D043-48EE-8982-40EE8E5A262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95664" y="5589240"/>
            <a:ext cx="2001815" cy="450671"/>
          </a:xfrm>
        </p:spPr>
        <p:txBody>
          <a:bodyPr wrap="square" lIns="0" tIns="0" rIns="0" bIns="0">
            <a:noAutofit/>
          </a:bodyPr>
          <a:lstStyle>
            <a:lvl1pPr marL="108000" indent="-1080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Font typeface="Arial" panose="020B0604020202020204" pitchFamily="34" charset="0"/>
              <a:buChar char="•"/>
              <a:defRPr sz="1000" baseline="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Outline the noteworthy and relevant awards or recognition that you have received in </a:t>
            </a:r>
            <a:br>
              <a:rPr lang="en-US" dirty="0"/>
            </a:br>
            <a:r>
              <a:rPr lang="en-US" dirty="0"/>
              <a:t>the past.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C65282D-ED04-4430-99CD-DE281B1DE85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649611" y="95348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4" name="Text Placeholder 10">
            <a:extLst>
              <a:ext uri="{FF2B5EF4-FFF2-40B4-BE49-F238E27FC236}">
                <a16:creationId xmlns:a16="http://schemas.microsoft.com/office/drawing/2014/main" id="{DBF778C5-F81C-4BB7-B50C-A42FFE5847A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649611" y="124691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5" name="Text Placeholder 10">
            <a:extLst>
              <a:ext uri="{FF2B5EF4-FFF2-40B4-BE49-F238E27FC236}">
                <a16:creationId xmlns:a16="http://schemas.microsoft.com/office/drawing/2014/main" id="{316A9E3F-56A8-4039-9E93-4E346916474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49611" y="1540343"/>
            <a:ext cx="1652697" cy="276999"/>
          </a:xfrm>
        </p:spPr>
        <p:txBody>
          <a:bodyPr wrap="square"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</a:t>
            </a:r>
            <a:br>
              <a:rPr lang="en-US"/>
            </a:br>
            <a:r>
              <a:rPr lang="en-US"/>
              <a:t>Click to</a:t>
            </a:r>
          </a:p>
        </p:txBody>
      </p:sp>
      <p:sp>
        <p:nvSpPr>
          <p:cNvPr id="116" name="Text Placeholder 10">
            <a:extLst>
              <a:ext uri="{FF2B5EF4-FFF2-40B4-BE49-F238E27FC236}">
                <a16:creationId xmlns:a16="http://schemas.microsoft.com/office/drawing/2014/main" id="{4F3A9F91-BB9E-4213-B44A-03D56864D8C4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649611" y="1972273"/>
            <a:ext cx="1652697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7" name="Text Placeholder 10">
            <a:extLst>
              <a:ext uri="{FF2B5EF4-FFF2-40B4-BE49-F238E27FC236}">
                <a16:creationId xmlns:a16="http://schemas.microsoft.com/office/drawing/2014/main" id="{9C374C62-8FFB-42AB-9AD6-F260963E23A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649611" y="2265703"/>
            <a:ext cx="1652697" cy="276999"/>
          </a:xfrm>
        </p:spPr>
        <p:txBody>
          <a:bodyPr wrap="square" lIns="0" tIns="0" rIns="0" bIns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latin typeface="Graphik" panose="020B0503030202060203" pitchFamily="34" charset="0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</a:t>
            </a:r>
            <a:br>
              <a:rPr lang="en-US"/>
            </a:br>
            <a:r>
              <a:rPr lang="en-US"/>
              <a:t>Click to</a:t>
            </a:r>
          </a:p>
        </p:txBody>
      </p: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id="{9525CEDE-0530-4514-961A-D761E387505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3649611" y="3258528"/>
            <a:ext cx="1064394" cy="138499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b="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3" name="Text Placeholder 10">
            <a:extLst>
              <a:ext uri="{FF2B5EF4-FFF2-40B4-BE49-F238E27FC236}">
                <a16:creationId xmlns:a16="http://schemas.microsoft.com/office/drawing/2014/main" id="{BB15B862-7548-4506-AD26-29557ECDCB5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049190" y="3258528"/>
            <a:ext cx="1628196" cy="1208363"/>
          </a:xfrm>
        </p:spPr>
        <p:txBody>
          <a:bodyPr wrap="square" lIns="0" tIns="0" rIns="0" bIns="0">
            <a:noAutofit/>
          </a:bodyPr>
          <a:lstStyle>
            <a:lvl1pPr marL="72000" indent="-720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900" b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A short sentence on your interest that can be a conversation starter</a:t>
            </a:r>
          </a:p>
          <a:p>
            <a:pPr lvl="0"/>
            <a:r>
              <a:rPr lang="en-US" err="1"/>
              <a:t>Eg</a:t>
            </a:r>
            <a:r>
              <a:rPr lang="en-US"/>
              <a:t>: Cloud Computing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9CF4B8E2-45BE-46EE-ADFC-28B9303DB6A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837214" y="953483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31" name="Text Placeholder 10">
            <a:extLst>
              <a:ext uri="{FF2B5EF4-FFF2-40B4-BE49-F238E27FC236}">
                <a16:creationId xmlns:a16="http://schemas.microsoft.com/office/drawing/2014/main" id="{EB4002E8-5781-40A4-A67F-92E4816AA884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552795" y="3088740"/>
            <a:ext cx="1916601" cy="1833211"/>
          </a:xfrm>
          <a:prstGeom prst="roundRect">
            <a:avLst>
              <a:gd name="adj" fmla="val 8354"/>
            </a:avLst>
          </a:prstGeom>
          <a:solidFill>
            <a:schemeClr val="bg2"/>
          </a:solidFill>
        </p:spPr>
        <p:txBody>
          <a:bodyPr wrap="square" lIns="36000" tIns="36000" rIns="36000" bIns="3600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AC86FE-81DB-4E3D-9ADC-67C86208BDB9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3655411" y="3497983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6" name="Text Placeholder 12">
            <a:extLst>
              <a:ext uri="{FF2B5EF4-FFF2-40B4-BE49-F238E27FC236}">
                <a16:creationId xmlns:a16="http://schemas.microsoft.com/office/drawing/2014/main" id="{EBBE23DF-3A6A-4382-8CB9-655226573D67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3655411" y="3736112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7" name="Text Placeholder 12">
            <a:extLst>
              <a:ext uri="{FF2B5EF4-FFF2-40B4-BE49-F238E27FC236}">
                <a16:creationId xmlns:a16="http://schemas.microsoft.com/office/drawing/2014/main" id="{10C37BAE-1E60-43DC-8320-50470327D7A3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3655411" y="3983979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8" name="Text Placeholder 12">
            <a:extLst>
              <a:ext uri="{FF2B5EF4-FFF2-40B4-BE49-F238E27FC236}">
                <a16:creationId xmlns:a16="http://schemas.microsoft.com/office/drawing/2014/main" id="{9623BFEC-AF36-4932-8112-303E145EC131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655411" y="4223778"/>
            <a:ext cx="1065213" cy="146706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900" cap="all" baseline="0"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9" name="Text Placeholder 10">
            <a:extLst>
              <a:ext uri="{FF2B5EF4-FFF2-40B4-BE49-F238E27FC236}">
                <a16:creationId xmlns:a16="http://schemas.microsoft.com/office/drawing/2014/main" id="{3D4B755E-3F0D-4581-A709-5D29852B80D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837214" y="1228789"/>
            <a:ext cx="2087788" cy="969496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Elaborate on the latest or most relevant work </a:t>
            </a:r>
            <a:br>
              <a:rPr lang="en-US"/>
            </a:br>
            <a:r>
              <a:rPr lang="en-US"/>
              <a:t>experience, it is important to remember that you should </a:t>
            </a:r>
            <a:r>
              <a:rPr lang="en-US" err="1"/>
              <a:t>customise</a:t>
            </a:r>
            <a:r>
              <a:rPr lang="en-US"/>
              <a:t> how you write your experience, depending on the role for which you are applying. </a:t>
            </a:r>
          </a:p>
        </p:txBody>
      </p:sp>
      <p:sp>
        <p:nvSpPr>
          <p:cNvPr id="142" name="Text Placeholder 10">
            <a:extLst>
              <a:ext uri="{FF2B5EF4-FFF2-40B4-BE49-F238E27FC236}">
                <a16:creationId xmlns:a16="http://schemas.microsoft.com/office/drawing/2014/main" id="{748CB7CD-C5BC-434B-8F3B-43EFF0345BD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52795" y="1880982"/>
            <a:ext cx="1916601" cy="286928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1" cap="all" baseline="0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Click to edit</a:t>
            </a:r>
          </a:p>
        </p:txBody>
      </p:sp>
      <p:sp>
        <p:nvSpPr>
          <p:cNvPr id="145" name="Text Placeholder 10">
            <a:extLst>
              <a:ext uri="{FF2B5EF4-FFF2-40B4-BE49-F238E27FC236}">
                <a16:creationId xmlns:a16="http://schemas.microsoft.com/office/drawing/2014/main" id="{4011AA88-D0FD-43D4-8268-4735D7D11D5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552795" y="2258493"/>
            <a:ext cx="1916601" cy="138499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marR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 b="0" cap="all" baseline="0">
                <a:solidFill>
                  <a:schemeClr val="bg1"/>
                </a:solidFill>
                <a:latin typeface="Graphik" panose="020B0503030202060203" pitchFamily="34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Role</a:t>
            </a:r>
          </a:p>
        </p:txBody>
      </p:sp>
      <p:sp>
        <p:nvSpPr>
          <p:cNvPr id="147" name="Text Placeholder 17">
            <a:extLst>
              <a:ext uri="{FF2B5EF4-FFF2-40B4-BE49-F238E27FC236}">
                <a16:creationId xmlns:a16="http://schemas.microsoft.com/office/drawing/2014/main" id="{620FE86E-9B88-4DD3-A9BB-C0D905106EF6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52795" y="2637375"/>
            <a:ext cx="1916601" cy="130805"/>
          </a:xfrm>
          <a:ln>
            <a:noFill/>
          </a:ln>
        </p:spPr>
        <p:txBody>
          <a:bodyPr wrap="square" lIns="0" tIns="0" rIns="0" bIns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name.surname@accenture.com</a:t>
            </a:r>
          </a:p>
        </p:txBody>
      </p:sp>
      <p:sp>
        <p:nvSpPr>
          <p:cNvPr id="148" name="Text Placeholder 10">
            <a:extLst>
              <a:ext uri="{FF2B5EF4-FFF2-40B4-BE49-F238E27FC236}">
                <a16:creationId xmlns:a16="http://schemas.microsoft.com/office/drawing/2014/main" id="{E5E8B845-F36E-426B-BECA-92B89F7A0380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6837214" y="2362241"/>
            <a:ext cx="2087788" cy="55399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Include what you did differently, explain what benefit or impact your actions have on the project/ team/ company. </a:t>
            </a:r>
          </a:p>
        </p:txBody>
      </p:sp>
      <p:sp>
        <p:nvSpPr>
          <p:cNvPr id="149" name="Text Placeholder 10">
            <a:extLst>
              <a:ext uri="{FF2B5EF4-FFF2-40B4-BE49-F238E27FC236}">
                <a16:creationId xmlns:a16="http://schemas.microsoft.com/office/drawing/2014/main" id="{B9ACE727-016A-4009-B210-97637CF5713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837214" y="3050778"/>
            <a:ext cx="2087788" cy="69249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For </a:t>
            </a:r>
            <a:r>
              <a:rPr lang="en-US" err="1"/>
              <a:t>example:“I</a:t>
            </a:r>
            <a:r>
              <a:rPr lang="en-US"/>
              <a:t> have successfully upgraded the platform from vSphere X to Y” – so what? What does that mean for the company? Does it make them more compliant? More safe?</a:t>
            </a:r>
          </a:p>
        </p:txBody>
      </p:sp>
      <p:sp>
        <p:nvSpPr>
          <p:cNvPr id="150" name="Text Placeholder 10">
            <a:extLst>
              <a:ext uri="{FF2B5EF4-FFF2-40B4-BE49-F238E27FC236}">
                <a16:creationId xmlns:a16="http://schemas.microsoft.com/office/drawing/2014/main" id="{E593395E-B0EC-4B29-8D8A-BA0780C9B9CF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6837214" y="4015062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51" name="Text Placeholder 10">
            <a:extLst>
              <a:ext uri="{FF2B5EF4-FFF2-40B4-BE49-F238E27FC236}">
                <a16:creationId xmlns:a16="http://schemas.microsoft.com/office/drawing/2014/main" id="{D7AA9B5E-A928-40EE-8A0A-B130F9C40132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837214" y="4290368"/>
            <a:ext cx="2087788" cy="1384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Project Description</a:t>
            </a:r>
          </a:p>
        </p:txBody>
      </p:sp>
      <p:sp>
        <p:nvSpPr>
          <p:cNvPr id="152" name="Text Placeholder 10">
            <a:extLst>
              <a:ext uri="{FF2B5EF4-FFF2-40B4-BE49-F238E27FC236}">
                <a16:creationId xmlns:a16="http://schemas.microsoft.com/office/drawing/2014/main" id="{BD325D0F-95A6-4D14-B4FF-07C473760821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6837214" y="4970575"/>
            <a:ext cx="2087788" cy="161583"/>
          </a:xfrm>
        </p:spPr>
        <p:txBody>
          <a:bodyPr wrap="square" lIns="0" tIns="0" rIns="0" bIns="0">
            <a:noAutofit/>
          </a:bodyPr>
          <a:lstStyle>
            <a:lvl1pPr marL="0">
              <a:lnSpc>
                <a:spcPct val="100000"/>
              </a:lnSpc>
              <a:spcAft>
                <a:spcPts val="0"/>
              </a:spcAft>
              <a:defRPr sz="1050" b="1">
                <a:solidFill>
                  <a:schemeClr val="accent2"/>
                </a:solidFill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Role, Project Name</a:t>
            </a:r>
          </a:p>
        </p:txBody>
      </p:sp>
      <p:sp>
        <p:nvSpPr>
          <p:cNvPr id="153" name="Text Placeholder 10">
            <a:extLst>
              <a:ext uri="{FF2B5EF4-FFF2-40B4-BE49-F238E27FC236}">
                <a16:creationId xmlns:a16="http://schemas.microsoft.com/office/drawing/2014/main" id="{FD943F98-04C3-4DDC-A363-9F308C2380AC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6837214" y="5245881"/>
            <a:ext cx="2087788" cy="1384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  <a:defRPr sz="900" b="0" cap="none" baseline="0">
                <a:latin typeface="Graphik" panose="020B0503030202060203" pitchFamily="34" charset="0"/>
              </a:defRPr>
            </a:lvl1pPr>
          </a:lstStyle>
          <a:p>
            <a:pPr lvl="0"/>
            <a:r>
              <a:rPr lang="en-US"/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2921351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8447EC-6ADB-481B-96AE-10B562F40F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938" y="447299"/>
            <a:ext cx="1166400" cy="11664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56A6098-5873-484F-ADC2-65BBD9734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8376186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6243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8447EC-6ADB-481B-96AE-10B562F40F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938" y="447299"/>
            <a:ext cx="1166400" cy="11664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56A6098-5873-484F-ADC2-65BBD9734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9430467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73502397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4A5A9FF3-0036-4474-92CE-C16A6D88C4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709AB-DBF3-468D-9102-5715788D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80F020-BFD0-4E04-A64A-7968F670C6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0" y="1412875"/>
            <a:ext cx="1584325" cy="1584325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418F6E-6416-4C29-A580-8951A341A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836380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3302607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4960205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713">
            <a:extLst>
              <a:ext uri="{FF2B5EF4-FFF2-40B4-BE49-F238E27FC236}">
                <a16:creationId xmlns:a16="http://schemas.microsoft.com/office/drawing/2014/main" id="{1DD0A749-31B6-4EBB-BA9F-4938EA16293C}"/>
              </a:ext>
            </a:extLst>
          </p:cNvPr>
          <p:cNvSpPr/>
          <p:nvPr/>
        </p:nvSpPr>
        <p:spPr>
          <a:xfrm>
            <a:off x="-2319" y="1"/>
            <a:ext cx="9482695" cy="1382067"/>
          </a:xfrm>
          <a:prstGeom prst="homePlate">
            <a:avLst>
              <a:gd name="adj" fmla="val 28868"/>
            </a:avLst>
          </a:prstGeom>
          <a:solidFill>
            <a:schemeClr val="accent3"/>
          </a:solidFill>
          <a:ln>
            <a:noFill/>
          </a:ln>
        </p:spPr>
        <p:txBody>
          <a:bodyPr lIns="117825" tIns="117825" rIns="117825" bIns="1178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CB43B1D-DC67-4167-B43E-101DE7B76D89}"/>
              </a:ext>
            </a:extLst>
          </p:cNvPr>
          <p:cNvSpPr/>
          <p:nvPr/>
        </p:nvSpPr>
        <p:spPr>
          <a:xfrm>
            <a:off x="9174673" y="1"/>
            <a:ext cx="1715852" cy="1382067"/>
          </a:xfrm>
          <a:prstGeom prst="chevron">
            <a:avLst>
              <a:gd name="adj" fmla="val 288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1735FE36-3E84-49EF-BD79-D8833B953381}"/>
              </a:ext>
            </a:extLst>
          </p:cNvPr>
          <p:cNvSpPr/>
          <p:nvPr/>
        </p:nvSpPr>
        <p:spPr>
          <a:xfrm>
            <a:off x="10584822" y="1"/>
            <a:ext cx="1607178" cy="1382067"/>
          </a:xfrm>
          <a:prstGeom prst="chevron">
            <a:avLst>
              <a:gd name="adj" fmla="val 2886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9D4F18E-5A10-4198-BDDB-C6C988539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3432" y="1023351"/>
            <a:ext cx="1610898" cy="1610898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1993E7C-78A0-4320-9A3D-42A4A1B2446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6" name="think-cell Folie" r:id="rId4" imgW="423" imgH="424" progId="TCLayout.ActiveDocument.1">
                  <p:embed/>
                </p:oleObj>
              </mc:Choice>
              <mc:Fallback>
                <p:oleObj name="think-cell Folie" r:id="rId4" imgW="423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1993E7C-78A0-4320-9A3D-42A4A1B24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hidden="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-168620" y="1"/>
            <a:ext cx="12055819" cy="6857143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3B5EC5A-DB80-41F8-A694-4046BF3AC8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83952"/>
            <a:ext cx="9027368" cy="344710"/>
          </a:xfrm>
        </p:spPr>
        <p:txBody>
          <a:bodyPr wrap="square" lIns="0" tIns="0" rIns="0" bIns="0">
            <a:sp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Suname</a:t>
            </a:r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07FB296-2B38-472F-9965-F1927D176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0989855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62EBD3B-6168-44A0-AB95-8A4FCA744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A920CF-AE28-45C2-94CF-40E917B84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C2164EA1-49DA-4C51-8D36-4159682B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6888633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52765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Sunday, September 3, 2023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967155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Sunday, September 3, 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9017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95158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4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de-DE" smtClean="0"/>
              <a:pPr/>
              <a:t>Sonntag, 3. September 2023</a:t>
            </a:fld>
            <a:endParaRPr lang="de-DE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717429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Sunday, September 3, 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457158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7403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Sunday, September 3, 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603785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Sunday, September 3, 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044020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10276107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66364976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646758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6287064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430515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7822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99682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76790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3318870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4A5A9FF3-0036-4474-92CE-C16A6D88C47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 dirty="0">
              <a:latin typeface="Graphik Black" panose="020B0A03030202060203" pitchFamily="34" charset="0"/>
              <a:ea typeface="+mj-ea"/>
              <a:cs typeface="+mj-cs"/>
              <a:sym typeface="Graphik Black" panose="020B0A0303020206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8709AB-DBF3-468D-9102-5715788DC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80F020-BFD0-4E04-A64A-7968F670C6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0" y="1412875"/>
            <a:ext cx="1584325" cy="1584325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418F6E-6416-4C29-A580-8951A341A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8247372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2506377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57840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2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66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17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6609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8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544409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6349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009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2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2138544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2825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8128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6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3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8888368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755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757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0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99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19049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44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2117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82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598955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887469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3427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2466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7525442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139295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02857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1144586047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957680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61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52938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0562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‹Nº›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70447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39326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29325554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713">
            <a:extLst>
              <a:ext uri="{FF2B5EF4-FFF2-40B4-BE49-F238E27FC236}">
                <a16:creationId xmlns:a16="http://schemas.microsoft.com/office/drawing/2014/main" id="{1DD0A749-31B6-4EBB-BA9F-4938EA16293C}"/>
              </a:ext>
            </a:extLst>
          </p:cNvPr>
          <p:cNvSpPr/>
          <p:nvPr/>
        </p:nvSpPr>
        <p:spPr>
          <a:xfrm>
            <a:off x="-2319" y="1"/>
            <a:ext cx="9482695" cy="1382067"/>
          </a:xfrm>
          <a:prstGeom prst="homePlate">
            <a:avLst>
              <a:gd name="adj" fmla="val 28868"/>
            </a:avLst>
          </a:prstGeom>
          <a:solidFill>
            <a:schemeClr val="accent3"/>
          </a:solidFill>
          <a:ln>
            <a:noFill/>
          </a:ln>
        </p:spPr>
        <p:txBody>
          <a:bodyPr lIns="117825" tIns="117825" rIns="117825" bIns="1178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CB43B1D-DC67-4167-B43E-101DE7B76D89}"/>
              </a:ext>
            </a:extLst>
          </p:cNvPr>
          <p:cNvSpPr/>
          <p:nvPr/>
        </p:nvSpPr>
        <p:spPr>
          <a:xfrm>
            <a:off x="9174673" y="1"/>
            <a:ext cx="1715852" cy="1382067"/>
          </a:xfrm>
          <a:prstGeom prst="chevron">
            <a:avLst>
              <a:gd name="adj" fmla="val 288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1735FE36-3E84-49EF-BD79-D8833B953381}"/>
              </a:ext>
            </a:extLst>
          </p:cNvPr>
          <p:cNvSpPr/>
          <p:nvPr/>
        </p:nvSpPr>
        <p:spPr>
          <a:xfrm>
            <a:off x="10584822" y="1"/>
            <a:ext cx="1607178" cy="1382067"/>
          </a:xfrm>
          <a:prstGeom prst="chevron">
            <a:avLst>
              <a:gd name="adj" fmla="val 2886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9D4F18E-5A10-4198-BDDB-C6C9885397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3432" y="1023351"/>
            <a:ext cx="1610898" cy="1610898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1993E7C-78A0-4320-9A3D-42A4A1B2446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think-cell Folie" r:id="rId4" imgW="423" imgH="424" progId="TCLayout.ActiveDocument.1">
                  <p:embed/>
                </p:oleObj>
              </mc:Choice>
              <mc:Fallback>
                <p:oleObj name="think-cell Folie" r:id="rId4" imgW="423" imgH="424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11993E7C-78A0-4320-9A3D-42A4A1B244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hidden="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-168620" y="1"/>
            <a:ext cx="12055819" cy="6857143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3B5EC5A-DB80-41F8-A694-4046BF3AC8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383952"/>
            <a:ext cx="9027368" cy="344710"/>
          </a:xfrm>
        </p:spPr>
        <p:txBody>
          <a:bodyPr wrap="square" lIns="0" tIns="0" rIns="0" bIns="0">
            <a:sp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</a:t>
            </a:r>
            <a:r>
              <a:rPr lang="en-US" err="1"/>
              <a:t>Suname</a:t>
            </a:r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07FB296-2B38-472F-9965-F1927D176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079485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>
                <a:solidFill>
                  <a:srgbClr val="FFFFFF">
                    <a:alpha val="50000"/>
                  </a:srgbClr>
                </a:solidFill>
              </a:rPr>
              <a:t>Copyright © 2017 Accenture. All rights reserved.</a:t>
            </a:r>
            <a:endParaRPr lang="en-AU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178183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81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5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8246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53323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8940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4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38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29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697736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147129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F9AC08D-23A9-440E-BCB9-AA1E9877CC38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33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AE987-0CE7-48FB-B26A-460268E3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2EBD3B-6168-44A0-AB95-8A4FCA744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48136B-34D8-4C78-9BE1-A1B8FDD64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4801126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099351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808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843226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826100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403854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Sunday, September 3, 2023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812046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Sunday, September 3, 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51056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23855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2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de-DE" smtClean="0"/>
              <a:pPr/>
              <a:t>Sonntag, 3. September 2023</a:t>
            </a:fld>
            <a:endParaRPr lang="de-DE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338719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Sunday, September 3, 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006084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Sunday, September 3, 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18518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199FBA2-C924-48CC-81C6-64BEF4922AC1}" type="datetime1">
              <a:rPr lang="es-CO" smtClean="0"/>
              <a:t>3/09/2023</a:t>
            </a:fld>
            <a:endParaRPr lang="es-CO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2020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918164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30192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Sunday, September 3, 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220868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91811536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03808725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381943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741825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075920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6160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97835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5274913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3123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EC19F75-5CC1-4C72-8E27-3BE467921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5705128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51502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06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96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63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25073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6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341159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65412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87125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0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54271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3036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58238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4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0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3115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cxnSp>
        <p:nvCxnSpPr>
          <p:cNvPr id="5" name="Straight Connector 41">
            <a:extLst>
              <a:ext uri="{FF2B5EF4-FFF2-40B4-BE49-F238E27FC236}">
                <a16:creationId xmlns:a16="http://schemas.microsoft.com/office/drawing/2014/main" id="{9CF0FD41-FCCC-454F-A31F-4174E4EF415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0">
            <a:extLst>
              <a:ext uri="{FF2B5EF4-FFF2-40B4-BE49-F238E27FC236}">
                <a16:creationId xmlns:a16="http://schemas.microsoft.com/office/drawing/2014/main" id="{C060F3EC-18BE-4AD9-821C-C99B060A219D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1">
            <a:extLst>
              <a:ext uri="{FF2B5EF4-FFF2-40B4-BE49-F238E27FC236}">
                <a16:creationId xmlns:a16="http://schemas.microsoft.com/office/drawing/2014/main" id="{1984EA81-D5E4-4C40-A19B-AB6245C58C1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B20E1402-B517-408E-8992-1B3D7AF98289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9" name="Straight Connector 53">
            <a:extLst>
              <a:ext uri="{FF2B5EF4-FFF2-40B4-BE49-F238E27FC236}">
                <a16:creationId xmlns:a16="http://schemas.microsoft.com/office/drawing/2014/main" id="{C50995A9-96DC-4D64-8F80-4A829628211D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4">
            <a:extLst>
              <a:ext uri="{FF2B5EF4-FFF2-40B4-BE49-F238E27FC236}">
                <a16:creationId xmlns:a16="http://schemas.microsoft.com/office/drawing/2014/main" id="{BE9407F1-D805-4B6E-8BB3-6BDDCF81601E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83656B9C-EA7C-4157-A72C-55335C49EDD2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" name="TextBox 56">
            <a:extLst>
              <a:ext uri="{FF2B5EF4-FFF2-40B4-BE49-F238E27FC236}">
                <a16:creationId xmlns:a16="http://schemas.microsoft.com/office/drawing/2014/main" id="{8E82CA4F-E9D4-4C66-94A7-327215122DA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4" name="Rectangle 57">
            <a:extLst>
              <a:ext uri="{FF2B5EF4-FFF2-40B4-BE49-F238E27FC236}">
                <a16:creationId xmlns:a16="http://schemas.microsoft.com/office/drawing/2014/main" id="{8704FA1C-7EC9-4287-AF2C-76D7B144C77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00CF208E-4FEF-4BEC-B5D9-25B3285DDBD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F3205C63-D015-4149-AB3C-D4356344A6CE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7" name="TextBox 65">
            <a:extLst>
              <a:ext uri="{FF2B5EF4-FFF2-40B4-BE49-F238E27FC236}">
                <a16:creationId xmlns:a16="http://schemas.microsoft.com/office/drawing/2014/main" id="{8529AB2E-A4D1-4FA0-9CA9-0B3105A56184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85D54C41-956E-4498-BD61-B5B800EBA13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68">
            <a:extLst>
              <a:ext uri="{FF2B5EF4-FFF2-40B4-BE49-F238E27FC236}">
                <a16:creationId xmlns:a16="http://schemas.microsoft.com/office/drawing/2014/main" id="{7C27D844-7F81-4611-A9B6-FB07105CED06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69">
            <a:extLst>
              <a:ext uri="{FF2B5EF4-FFF2-40B4-BE49-F238E27FC236}">
                <a16:creationId xmlns:a16="http://schemas.microsoft.com/office/drawing/2014/main" id="{6EC01CF3-C74D-43AC-A466-920B93A2316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1" name="TextBox 70">
            <a:extLst>
              <a:ext uri="{FF2B5EF4-FFF2-40B4-BE49-F238E27FC236}">
                <a16:creationId xmlns:a16="http://schemas.microsoft.com/office/drawing/2014/main" id="{FF49BE68-A2C1-4D8A-AB76-6786F419A00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2" name="Straight Connector 71">
            <a:extLst>
              <a:ext uri="{FF2B5EF4-FFF2-40B4-BE49-F238E27FC236}">
                <a16:creationId xmlns:a16="http://schemas.microsoft.com/office/drawing/2014/main" id="{17F8AC75-31A8-4EB9-AFD5-0CF0585D25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54">
            <a:extLst>
              <a:ext uri="{FF2B5EF4-FFF2-40B4-BE49-F238E27FC236}">
                <a16:creationId xmlns:a16="http://schemas.microsoft.com/office/drawing/2014/main" id="{4AC05E66-4E0F-4271-B5D7-1C23EE39DD0D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D5791D29-07A9-4FFB-9926-BDCDF48CF635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TextBox 56">
            <a:extLst>
              <a:ext uri="{FF2B5EF4-FFF2-40B4-BE49-F238E27FC236}">
                <a16:creationId xmlns:a16="http://schemas.microsoft.com/office/drawing/2014/main" id="{801F00B7-C868-4B8E-90E2-DEA62CF124B2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D6561317-3AB8-4423-BC5C-C2A87E4681F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Rectangle 58">
            <a:extLst>
              <a:ext uri="{FF2B5EF4-FFF2-40B4-BE49-F238E27FC236}">
                <a16:creationId xmlns:a16="http://schemas.microsoft.com/office/drawing/2014/main" id="{01F103E4-065D-489A-8B69-AA676A2EB4F1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9">
            <a:extLst>
              <a:ext uri="{FF2B5EF4-FFF2-40B4-BE49-F238E27FC236}">
                <a16:creationId xmlns:a16="http://schemas.microsoft.com/office/drawing/2014/main" id="{85796846-9E0C-4963-83FF-C18FB915A9E5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29" name="Rectangle 66">
            <a:extLst>
              <a:ext uri="{FF2B5EF4-FFF2-40B4-BE49-F238E27FC236}">
                <a16:creationId xmlns:a16="http://schemas.microsoft.com/office/drawing/2014/main" id="{EF97481A-7AF4-4189-9B54-98F5323230D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0" name="TextBox 54">
            <a:extLst>
              <a:ext uri="{FF2B5EF4-FFF2-40B4-BE49-F238E27FC236}">
                <a16:creationId xmlns:a16="http://schemas.microsoft.com/office/drawing/2014/main" id="{CB7C0186-31B4-4F26-ABDB-31E66969AA7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1" name="Rectangle 60">
            <a:extLst>
              <a:ext uri="{FF2B5EF4-FFF2-40B4-BE49-F238E27FC236}">
                <a16:creationId xmlns:a16="http://schemas.microsoft.com/office/drawing/2014/main" id="{6BB98C42-5827-4362-A115-1CFA5D905261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6">
            <a:extLst>
              <a:ext uri="{FF2B5EF4-FFF2-40B4-BE49-F238E27FC236}">
                <a16:creationId xmlns:a16="http://schemas.microsoft.com/office/drawing/2014/main" id="{DE21F82E-1A9D-4DC9-A095-F52AAF424A84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3" name="Rectangle 61">
            <a:extLst>
              <a:ext uri="{FF2B5EF4-FFF2-40B4-BE49-F238E27FC236}">
                <a16:creationId xmlns:a16="http://schemas.microsoft.com/office/drawing/2014/main" id="{A4A9A207-8DF6-4C03-8FC6-6EF1F95023AC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69046421-1154-49FB-B0F3-B4A50D43B8D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DA9ABA7D-DF9C-4AAA-BB64-619118122C27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D0BE63E7-9028-445E-AE35-1CF94D62F74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7" name="TextBox 75">
            <a:extLst>
              <a:ext uri="{FF2B5EF4-FFF2-40B4-BE49-F238E27FC236}">
                <a16:creationId xmlns:a16="http://schemas.microsoft.com/office/drawing/2014/main" id="{A68F478C-33EC-403A-B51E-2A5FA15A3CF9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8" name="Straight Connector 77">
            <a:extLst>
              <a:ext uri="{FF2B5EF4-FFF2-40B4-BE49-F238E27FC236}">
                <a16:creationId xmlns:a16="http://schemas.microsoft.com/office/drawing/2014/main" id="{C3F6D15E-93F2-4BDE-948E-69B099AE68D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76">
            <a:extLst>
              <a:ext uri="{FF2B5EF4-FFF2-40B4-BE49-F238E27FC236}">
                <a16:creationId xmlns:a16="http://schemas.microsoft.com/office/drawing/2014/main" id="{0C90D6AC-1CE5-4403-916A-38E7F130034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70">
            <a:extLst>
              <a:ext uri="{FF2B5EF4-FFF2-40B4-BE49-F238E27FC236}">
                <a16:creationId xmlns:a16="http://schemas.microsoft.com/office/drawing/2014/main" id="{1CC130EF-B1AA-4BE0-B63D-7313EBDFD88C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1" name="Straight Connector 71">
            <a:extLst>
              <a:ext uri="{FF2B5EF4-FFF2-40B4-BE49-F238E27FC236}">
                <a16:creationId xmlns:a16="http://schemas.microsoft.com/office/drawing/2014/main" id="{58B5C170-93CA-4091-837D-BF0E7E5CE1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A9AA7E-3B44-4066-A355-81A1B995E55A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4">
            <a:extLst>
              <a:ext uri="{FF2B5EF4-FFF2-40B4-BE49-F238E27FC236}">
                <a16:creationId xmlns:a16="http://schemas.microsoft.com/office/drawing/2014/main" id="{6ABD9DD9-5500-4D97-AB7F-F442F9D4E831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2D83EF96-EDF3-4419-BC87-FFD28F49FFF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5" name="Rectangle 58">
            <a:extLst>
              <a:ext uri="{FF2B5EF4-FFF2-40B4-BE49-F238E27FC236}">
                <a16:creationId xmlns:a16="http://schemas.microsoft.com/office/drawing/2014/main" id="{D090AC68-CF68-4796-99FE-7B0EEC5483B2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TextBox 59">
            <a:extLst>
              <a:ext uri="{FF2B5EF4-FFF2-40B4-BE49-F238E27FC236}">
                <a16:creationId xmlns:a16="http://schemas.microsoft.com/office/drawing/2014/main" id="{B041069D-4006-4B57-8E03-58BFCFED0347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7" name="Straight Connector 77">
            <a:extLst>
              <a:ext uri="{FF2B5EF4-FFF2-40B4-BE49-F238E27FC236}">
                <a16:creationId xmlns:a16="http://schemas.microsoft.com/office/drawing/2014/main" id="{4AAE20E2-BF56-4D33-9E3C-517B29683F8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2">
            <a:extLst>
              <a:ext uri="{FF2B5EF4-FFF2-40B4-BE49-F238E27FC236}">
                <a16:creationId xmlns:a16="http://schemas.microsoft.com/office/drawing/2014/main" id="{68009C43-F56F-4501-A9E2-C282BFEE63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98417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700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8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10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8554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76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0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91689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47527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 6 -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135696F-930F-4A37-B5DA-B7836E0CE1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0120EF3-3540-4F02-928A-143B01E4B1E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E44F63B-9FC9-42A4-A655-67387F579697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50282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latin typeface="+mn-lt"/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+mn-lt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2916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457200">
              <a:buFont typeface="System Font"/>
              <a:buChar char="–"/>
              <a:defRPr sz="1600"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4856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E586266-752C-46ED-8B3E-6AF7737446FE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D54C5C3C-33FE-4335-95BC-D4F73A1E08A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12AFB23A-429F-4E86-A5BC-BF43EC06AAA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D61D2A9E-617D-487D-A9C9-8A2DD0B0699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D2C61D0-9536-4454-921F-2EADAE0F6EC3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C18BD777-5A16-4E9C-BC6A-BC7D704354CB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B81EA84C-9057-4662-B55C-4BE5AF33B70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1DC78AE6-D0A3-4790-8609-78B1101EFB6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6CB3DE26-84F4-4E13-98D9-CEB2F21D7A6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A29EB6AA-3D16-41B2-AC93-0720D976797C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0D06D685-A847-45BE-8EF6-99F334F720DD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10C91A3F-7951-4945-958B-CB9020210580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A62CD478-E649-4E12-8EB2-A53DC10E566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7AFCA4F6-3212-45DE-9CB0-3FE639D0E8AF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1E9379F-A404-412B-89DB-FF36D7CC7B7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5AC28EC5-11A0-4E97-8CAD-D9689486BCA6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0B0B6153-BDD2-4F07-91E6-04748D865A30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AEDB50B8-0335-4D7C-93A8-6C5C8976810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178DC5C6-387B-4823-BE8A-438125313E9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CAA8F92D-C312-493F-85BD-29348048D8C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053DEB70-0093-4395-8E41-4EACAAD61949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54D9ABC5-058F-4063-9F04-D68E311ECBB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4D6DFB67-FBA5-4C0C-AAF3-5F79DECE53DC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45702787-343A-42EF-A113-C4B997E615B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5BD06804-22FC-4BD9-8E5B-A13A400929DB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88F0D31A-9577-4E52-9846-470F163FC4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E1E83751-0B52-4919-B882-DCA23BCE5F5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754A93D0-2F5D-4981-8AC1-EB3CC8DE6048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134F22B-688B-4335-A5D7-7797A51F8C6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3FCE0DFD-3A8B-4AF6-891C-5FBCC41FB12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674FEC4A-A3DE-4C59-889A-70CF1F9D888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8C8A760A-7784-4913-93C3-67FBDEEEEEA5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66F7FA83-22A9-4BAE-9AF8-397EFABC4E5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A98D48C4-2C03-4819-BB1E-AF4FA5234666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A3101EEF-5B5A-4B14-AF1B-C02F0B58700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DA6E808-D38D-46B6-8E04-9F1F17DE3AAF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C0F5BB74-64A1-42FB-96C9-81B9E8159F6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2EDB4F9C-2E6E-4C00-B998-DBCAE878FB7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561B8E4A-018D-4FFA-A413-242E65F5E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4ADE3913-8CAB-4BFD-88B8-436C172F0DE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2091D76D-644E-46B1-8C7D-5F37B914FB0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6229788B-6689-4406-BA68-780C308F29D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18144C4-A74E-45B9-97FE-328C26DFA262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D5C25AD4-AB6F-4354-9153-BE472D79C83A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9240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829371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67088969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4248084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435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078C07C1-551F-4AAE-8B41-271FD6C4449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792C5396-7EA2-417E-9F8C-17F606EE0E62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61041389-1F9C-4DC9-B7E8-6A1767596B18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63E93547-D28A-4ED7-8435-98F986CAD2A6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A81079E3-37A3-4C31-AFE8-A8385B82713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0ED34561-138A-4716-A216-1A7CF7BA670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B5F0178F-B62F-4B38-A604-97479AEA9C2D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4C645998-651D-4BA5-BA7D-C488B2F3CD06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D29EE68C-AF9C-4A4C-AC73-51BC8B2B4C6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6DF04AC0-8C20-4DD3-A9DD-7C81B8444EEE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9">
            <a:extLst>
              <a:ext uri="{FF2B5EF4-FFF2-40B4-BE49-F238E27FC236}">
                <a16:creationId xmlns:a16="http://schemas.microsoft.com/office/drawing/2014/main" id="{DAD2B414-9DE2-428B-8F3C-D6E279535288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EB7954A0-BB5F-449F-83EB-18DEF908575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1" name="Rectangle 67">
            <a:extLst>
              <a:ext uri="{FF2B5EF4-FFF2-40B4-BE49-F238E27FC236}">
                <a16:creationId xmlns:a16="http://schemas.microsoft.com/office/drawing/2014/main" id="{4B68D771-17B4-44F4-A9D2-734672BB4056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8">
            <a:extLst>
              <a:ext uri="{FF2B5EF4-FFF2-40B4-BE49-F238E27FC236}">
                <a16:creationId xmlns:a16="http://schemas.microsoft.com/office/drawing/2014/main" id="{906E4161-7178-4BDD-9ABB-6991A6C28237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TextBox 69">
            <a:extLst>
              <a:ext uri="{FF2B5EF4-FFF2-40B4-BE49-F238E27FC236}">
                <a16:creationId xmlns:a16="http://schemas.microsoft.com/office/drawing/2014/main" id="{D944F459-8C34-49FC-86D8-7BF8841AF5D7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4" name="TextBox 70">
            <a:extLst>
              <a:ext uri="{FF2B5EF4-FFF2-40B4-BE49-F238E27FC236}">
                <a16:creationId xmlns:a16="http://schemas.microsoft.com/office/drawing/2014/main" id="{3EA1FA29-D2E5-4E87-BFA2-3A3234DFC1DF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5" name="Straight Connector 71">
            <a:extLst>
              <a:ext uri="{FF2B5EF4-FFF2-40B4-BE49-F238E27FC236}">
                <a16:creationId xmlns:a16="http://schemas.microsoft.com/office/drawing/2014/main" id="{7DAF8E0F-69A8-46C0-A553-8F7AEB8DE9F8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54">
            <a:extLst>
              <a:ext uri="{FF2B5EF4-FFF2-40B4-BE49-F238E27FC236}">
                <a16:creationId xmlns:a16="http://schemas.microsoft.com/office/drawing/2014/main" id="{C3BF8CAB-2B52-4268-A0F8-7C3911F1884E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7" name="Rectangle 55">
            <a:extLst>
              <a:ext uri="{FF2B5EF4-FFF2-40B4-BE49-F238E27FC236}">
                <a16:creationId xmlns:a16="http://schemas.microsoft.com/office/drawing/2014/main" id="{9C8ABB66-0F3D-452F-9D5C-84728B06FEA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CECA7EC2-36A2-484A-B6D2-098E572F54CC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BF1416A3-67B1-4A11-9530-7D420FB4B25E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Rectangle 58">
            <a:extLst>
              <a:ext uri="{FF2B5EF4-FFF2-40B4-BE49-F238E27FC236}">
                <a16:creationId xmlns:a16="http://schemas.microsoft.com/office/drawing/2014/main" id="{ED469E8A-F7B6-4C6C-9002-9F30A16BB31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9">
            <a:extLst>
              <a:ext uri="{FF2B5EF4-FFF2-40B4-BE49-F238E27FC236}">
                <a16:creationId xmlns:a16="http://schemas.microsoft.com/office/drawing/2014/main" id="{30754393-B662-466F-90E3-E5C3A2116B1E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C3AB98F8-963F-4AA1-8E85-631653F5C3A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66E416EE-BFA8-4699-98D6-4BB87BEDB994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4" name="Rectangle 60">
            <a:extLst>
              <a:ext uri="{FF2B5EF4-FFF2-40B4-BE49-F238E27FC236}">
                <a16:creationId xmlns:a16="http://schemas.microsoft.com/office/drawing/2014/main" id="{6CD9662E-4002-4CEE-B538-DADB2F958DB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ABAE4B02-322B-4630-AA3D-3C24BC62B29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6" name="Rectangle 61">
            <a:extLst>
              <a:ext uri="{FF2B5EF4-FFF2-40B4-BE49-F238E27FC236}">
                <a16:creationId xmlns:a16="http://schemas.microsoft.com/office/drawing/2014/main" id="{2B4069F8-6CF5-4D6B-9CAB-FC596587F35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7" name="TextBox 59">
            <a:extLst>
              <a:ext uri="{FF2B5EF4-FFF2-40B4-BE49-F238E27FC236}">
                <a16:creationId xmlns:a16="http://schemas.microsoft.com/office/drawing/2014/main" id="{BEA551D9-B919-4578-8384-C858F5A7D73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F70C6268-9316-402C-9F74-B5C242CA1B99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9" name="TextBox 74">
            <a:extLst>
              <a:ext uri="{FF2B5EF4-FFF2-40B4-BE49-F238E27FC236}">
                <a16:creationId xmlns:a16="http://schemas.microsoft.com/office/drawing/2014/main" id="{3B2681FE-B05A-4DC6-A6CE-2D6D53AE237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0" name="TextBox 75">
            <a:extLst>
              <a:ext uri="{FF2B5EF4-FFF2-40B4-BE49-F238E27FC236}">
                <a16:creationId xmlns:a16="http://schemas.microsoft.com/office/drawing/2014/main" id="{F5660B5B-CEA6-478B-B0A8-E04317E25060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1" name="Straight Connector 77">
            <a:extLst>
              <a:ext uri="{FF2B5EF4-FFF2-40B4-BE49-F238E27FC236}">
                <a16:creationId xmlns:a16="http://schemas.microsoft.com/office/drawing/2014/main" id="{7B6333BB-4C76-49CC-8398-2E47EBF0E6D5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76">
            <a:extLst>
              <a:ext uri="{FF2B5EF4-FFF2-40B4-BE49-F238E27FC236}">
                <a16:creationId xmlns:a16="http://schemas.microsoft.com/office/drawing/2014/main" id="{DFA9F1EC-3869-4908-B543-F6E8BB7954F5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0">
            <a:extLst>
              <a:ext uri="{FF2B5EF4-FFF2-40B4-BE49-F238E27FC236}">
                <a16:creationId xmlns:a16="http://schemas.microsoft.com/office/drawing/2014/main" id="{8DDD5E7A-53D8-4C19-930F-0C240C39DB7E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4" name="Straight Connector 71">
            <a:extLst>
              <a:ext uri="{FF2B5EF4-FFF2-40B4-BE49-F238E27FC236}">
                <a16:creationId xmlns:a16="http://schemas.microsoft.com/office/drawing/2014/main" id="{EE860C1A-0543-4B1D-8368-6897A7EC6D8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1">
            <a:extLst>
              <a:ext uri="{FF2B5EF4-FFF2-40B4-BE49-F238E27FC236}">
                <a16:creationId xmlns:a16="http://schemas.microsoft.com/office/drawing/2014/main" id="{EB996C1E-D37F-44CE-BC75-F006793749F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54">
            <a:extLst>
              <a:ext uri="{FF2B5EF4-FFF2-40B4-BE49-F238E27FC236}">
                <a16:creationId xmlns:a16="http://schemas.microsoft.com/office/drawing/2014/main" id="{723C54E6-F15E-40E9-BA40-3E6B79647CED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DDFDD0E5-1D4A-41C9-A3AF-778B3C57EA4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2CB8800B-B132-40C4-B9C1-534E3E39922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TextBox 59">
            <a:extLst>
              <a:ext uri="{FF2B5EF4-FFF2-40B4-BE49-F238E27FC236}">
                <a16:creationId xmlns:a16="http://schemas.microsoft.com/office/drawing/2014/main" id="{6ED75C68-0418-4675-8D74-D913F119451F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0" name="Straight Connector 77">
            <a:extLst>
              <a:ext uri="{FF2B5EF4-FFF2-40B4-BE49-F238E27FC236}">
                <a16:creationId xmlns:a16="http://schemas.microsoft.com/office/drawing/2014/main" id="{5A7C8021-455A-455B-B9DB-C12CAAED8A4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72">
            <a:extLst>
              <a:ext uri="{FF2B5EF4-FFF2-40B4-BE49-F238E27FC236}">
                <a16:creationId xmlns:a16="http://schemas.microsoft.com/office/drawing/2014/main" id="{309029D0-FBD1-4081-8F3F-1E9D71335AE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08143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58B62990-9180-4BAE-AE46-7CE08E3DFB9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3F9EA11E-EE24-4E71-9A80-0E40835188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970B292E-D0C9-44EC-9014-4419AF05ED2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1" name="TextBox 52">
            <a:extLst>
              <a:ext uri="{FF2B5EF4-FFF2-40B4-BE49-F238E27FC236}">
                <a16:creationId xmlns:a16="http://schemas.microsoft.com/office/drawing/2014/main" id="{354411A6-92A4-4A68-A6D6-69D863F3D97A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2" name="Straight Connector 53">
            <a:extLst>
              <a:ext uri="{FF2B5EF4-FFF2-40B4-BE49-F238E27FC236}">
                <a16:creationId xmlns:a16="http://schemas.microsoft.com/office/drawing/2014/main" id="{1EB72874-8451-4B0B-B966-39D7B2A9035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4">
            <a:extLst>
              <a:ext uri="{FF2B5EF4-FFF2-40B4-BE49-F238E27FC236}">
                <a16:creationId xmlns:a16="http://schemas.microsoft.com/office/drawing/2014/main" id="{F9DFD633-D081-4345-AA77-8C01C7B9FD3F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4" name="Rectangle 55">
            <a:extLst>
              <a:ext uri="{FF2B5EF4-FFF2-40B4-BE49-F238E27FC236}">
                <a16:creationId xmlns:a16="http://schemas.microsoft.com/office/drawing/2014/main" id="{0FF208EB-193A-4B29-9735-26F56C2EC258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TextBox 56">
            <a:extLst>
              <a:ext uri="{FF2B5EF4-FFF2-40B4-BE49-F238E27FC236}">
                <a16:creationId xmlns:a16="http://schemas.microsoft.com/office/drawing/2014/main" id="{8D0C5B19-5D49-47B6-97EE-DE4257B480FB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6" name="Rectangle 57">
            <a:extLst>
              <a:ext uri="{FF2B5EF4-FFF2-40B4-BE49-F238E27FC236}">
                <a16:creationId xmlns:a16="http://schemas.microsoft.com/office/drawing/2014/main" id="{B009A2B0-FA39-418A-BE69-F234CDB06605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58">
            <a:extLst>
              <a:ext uri="{FF2B5EF4-FFF2-40B4-BE49-F238E27FC236}">
                <a16:creationId xmlns:a16="http://schemas.microsoft.com/office/drawing/2014/main" id="{0040C602-AA4E-41C4-800A-0ABF6F830BA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9">
            <a:extLst>
              <a:ext uri="{FF2B5EF4-FFF2-40B4-BE49-F238E27FC236}">
                <a16:creationId xmlns:a16="http://schemas.microsoft.com/office/drawing/2014/main" id="{1AA5130B-9D88-4154-9F50-271A53BF1A9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55A94336-3C54-442D-9B94-96874F0C1C9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0" name="Rectangle 67">
            <a:extLst>
              <a:ext uri="{FF2B5EF4-FFF2-40B4-BE49-F238E27FC236}">
                <a16:creationId xmlns:a16="http://schemas.microsoft.com/office/drawing/2014/main" id="{D4D526DD-DF69-4571-8B7C-FD61657A834B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68">
            <a:extLst>
              <a:ext uri="{FF2B5EF4-FFF2-40B4-BE49-F238E27FC236}">
                <a16:creationId xmlns:a16="http://schemas.microsoft.com/office/drawing/2014/main" id="{E5C03225-120E-4145-932C-860490DC42FD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F6D1BF-95E0-48CA-8D63-78CB8664C37E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3" name="TextBox 70">
            <a:extLst>
              <a:ext uri="{FF2B5EF4-FFF2-40B4-BE49-F238E27FC236}">
                <a16:creationId xmlns:a16="http://schemas.microsoft.com/office/drawing/2014/main" id="{23B30447-FA4B-4FAD-A1ED-93B1BFA75F95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4" name="Straight Connector 71">
            <a:extLst>
              <a:ext uri="{FF2B5EF4-FFF2-40B4-BE49-F238E27FC236}">
                <a16:creationId xmlns:a16="http://schemas.microsoft.com/office/drawing/2014/main" id="{2265AC62-808D-41DA-B540-3E48DF3128E2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54">
            <a:extLst>
              <a:ext uri="{FF2B5EF4-FFF2-40B4-BE49-F238E27FC236}">
                <a16:creationId xmlns:a16="http://schemas.microsoft.com/office/drawing/2014/main" id="{AFCBBC7F-F5E0-4A94-A5A4-6D0E3BCF1F34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6" name="Rectangle 55">
            <a:extLst>
              <a:ext uri="{FF2B5EF4-FFF2-40B4-BE49-F238E27FC236}">
                <a16:creationId xmlns:a16="http://schemas.microsoft.com/office/drawing/2014/main" id="{EC018FE7-07F0-40F5-A094-01331202753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7" name="TextBox 56">
            <a:extLst>
              <a:ext uri="{FF2B5EF4-FFF2-40B4-BE49-F238E27FC236}">
                <a16:creationId xmlns:a16="http://schemas.microsoft.com/office/drawing/2014/main" id="{4C8FA51D-EAE0-4EE9-A069-6AD2A027993E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0830AD99-08A8-416B-9EB0-C45173D03134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Rectangle 58">
            <a:extLst>
              <a:ext uri="{FF2B5EF4-FFF2-40B4-BE49-F238E27FC236}">
                <a16:creationId xmlns:a16="http://schemas.microsoft.com/office/drawing/2014/main" id="{7351D2BD-3FC1-4FAF-95DD-404EF22C4307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0" name="TextBox 59">
            <a:extLst>
              <a:ext uri="{FF2B5EF4-FFF2-40B4-BE49-F238E27FC236}">
                <a16:creationId xmlns:a16="http://schemas.microsoft.com/office/drawing/2014/main" id="{5CF0D829-E7FA-4D9F-84F8-5E09B34FC309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1" name="Rectangle 66">
            <a:extLst>
              <a:ext uri="{FF2B5EF4-FFF2-40B4-BE49-F238E27FC236}">
                <a16:creationId xmlns:a16="http://schemas.microsoft.com/office/drawing/2014/main" id="{06267E1F-4013-4344-8B60-6F6BCF9C6355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2" name="TextBox 54">
            <a:extLst>
              <a:ext uri="{FF2B5EF4-FFF2-40B4-BE49-F238E27FC236}">
                <a16:creationId xmlns:a16="http://schemas.microsoft.com/office/drawing/2014/main" id="{4BAEB6AD-B1A8-4B8A-A58D-B039BF6CC7A7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3" name="Rectangle 60">
            <a:extLst>
              <a:ext uri="{FF2B5EF4-FFF2-40B4-BE49-F238E27FC236}">
                <a16:creationId xmlns:a16="http://schemas.microsoft.com/office/drawing/2014/main" id="{A19F8C75-6F5D-4FB3-899A-F6CDBAEEC55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085AFC88-7B85-41CA-89F2-D75A049E58D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5" name="Rectangle 61">
            <a:extLst>
              <a:ext uri="{FF2B5EF4-FFF2-40B4-BE49-F238E27FC236}">
                <a16:creationId xmlns:a16="http://schemas.microsoft.com/office/drawing/2014/main" id="{F6EF2DC1-969E-4E8B-B7EB-23CFCDC2CB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F4BD4ED-1647-4580-8730-1CE8CFE7376F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7" name="TextBox 73">
            <a:extLst>
              <a:ext uri="{FF2B5EF4-FFF2-40B4-BE49-F238E27FC236}">
                <a16:creationId xmlns:a16="http://schemas.microsoft.com/office/drawing/2014/main" id="{A75B4ED0-A73A-4FD8-AF83-81D90B46F58D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8" name="TextBox 74">
            <a:extLst>
              <a:ext uri="{FF2B5EF4-FFF2-40B4-BE49-F238E27FC236}">
                <a16:creationId xmlns:a16="http://schemas.microsoft.com/office/drawing/2014/main" id="{92D29D93-2DC2-4763-877F-9065E05735A6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9" name="TextBox 75">
            <a:extLst>
              <a:ext uri="{FF2B5EF4-FFF2-40B4-BE49-F238E27FC236}">
                <a16:creationId xmlns:a16="http://schemas.microsoft.com/office/drawing/2014/main" id="{C3E43EBF-6D15-4832-BA17-AD566CA313E6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0" name="Straight Connector 77">
            <a:extLst>
              <a:ext uri="{FF2B5EF4-FFF2-40B4-BE49-F238E27FC236}">
                <a16:creationId xmlns:a16="http://schemas.microsoft.com/office/drawing/2014/main" id="{8C39DF4D-6F73-4336-8003-53009ED35281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76">
            <a:extLst>
              <a:ext uri="{FF2B5EF4-FFF2-40B4-BE49-F238E27FC236}">
                <a16:creationId xmlns:a16="http://schemas.microsoft.com/office/drawing/2014/main" id="{7B4BFCCA-76D0-477C-858D-49759D77BC8C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70">
            <a:extLst>
              <a:ext uri="{FF2B5EF4-FFF2-40B4-BE49-F238E27FC236}">
                <a16:creationId xmlns:a16="http://schemas.microsoft.com/office/drawing/2014/main" id="{4FC49C0D-F237-43E2-A1DE-C1170B14C441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3" name="Straight Connector 71">
            <a:extLst>
              <a:ext uri="{FF2B5EF4-FFF2-40B4-BE49-F238E27FC236}">
                <a16:creationId xmlns:a16="http://schemas.microsoft.com/office/drawing/2014/main" id="{EA25C298-C7F1-40D7-9C77-EEBB44B25974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1">
            <a:extLst>
              <a:ext uri="{FF2B5EF4-FFF2-40B4-BE49-F238E27FC236}">
                <a16:creationId xmlns:a16="http://schemas.microsoft.com/office/drawing/2014/main" id="{2B785839-9A42-4A90-9D35-50656EA191DB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54">
            <a:extLst>
              <a:ext uri="{FF2B5EF4-FFF2-40B4-BE49-F238E27FC236}">
                <a16:creationId xmlns:a16="http://schemas.microsoft.com/office/drawing/2014/main" id="{EC009B53-3160-48B9-A03C-84B63183FB76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6" name="Rectangle 55">
            <a:extLst>
              <a:ext uri="{FF2B5EF4-FFF2-40B4-BE49-F238E27FC236}">
                <a16:creationId xmlns:a16="http://schemas.microsoft.com/office/drawing/2014/main" id="{9ED7FA91-05C1-4778-B5BC-5266E530209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Rectangle 58">
            <a:extLst>
              <a:ext uri="{FF2B5EF4-FFF2-40B4-BE49-F238E27FC236}">
                <a16:creationId xmlns:a16="http://schemas.microsoft.com/office/drawing/2014/main" id="{638AB988-F198-4439-BC31-44838B078D6D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8" name="TextBox 59">
            <a:extLst>
              <a:ext uri="{FF2B5EF4-FFF2-40B4-BE49-F238E27FC236}">
                <a16:creationId xmlns:a16="http://schemas.microsoft.com/office/drawing/2014/main" id="{FE468CD5-2A63-496B-BC7D-3397A681F1BB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9" name="Straight Connector 77">
            <a:extLst>
              <a:ext uri="{FF2B5EF4-FFF2-40B4-BE49-F238E27FC236}">
                <a16:creationId xmlns:a16="http://schemas.microsoft.com/office/drawing/2014/main" id="{01888FDD-B8BA-4651-8614-921B231D5969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72">
            <a:extLst>
              <a:ext uri="{FF2B5EF4-FFF2-40B4-BE49-F238E27FC236}">
                <a16:creationId xmlns:a16="http://schemas.microsoft.com/office/drawing/2014/main" id="{675DA513-531D-4462-B74C-BB419946C89E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33146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‹Nº›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E32624C2-502F-4571-9721-F68903AB6308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F0FAEB87-98E6-4E4A-A02E-028701B7A23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C16CC4D1-8076-4EF5-B629-690D43A9B1A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3" name="TextBox 52">
            <a:extLst>
              <a:ext uri="{FF2B5EF4-FFF2-40B4-BE49-F238E27FC236}">
                <a16:creationId xmlns:a16="http://schemas.microsoft.com/office/drawing/2014/main" id="{EA0B1E89-F547-47DB-B104-2AA17957875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3BECA3E4-BA7F-4447-AA32-8F97E7A8366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A74D5A04-BC3A-4331-ADD6-1E3494D5128A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7B438817-132D-469F-B16F-7DE01E689986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C01D1B98-AF7A-4A78-920E-0C0144C742DD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BD265B16-7C7C-4A0B-A2F7-C1D10EA8754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C36589F5-A3A7-4837-B281-F4B91559B8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63F08FB3-8BC9-4B6B-A503-A5A9B6AAE29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B9B76539-AADE-4131-8D69-C72D1B47181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43C94743-BD9F-4826-974C-BBE7CA5026E8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16837CDF-5EB7-4984-9DD3-C0079F84BD03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066CE304-A3C4-49E8-8598-2922203DBA82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5B9213CA-D874-4D21-85A7-AF7F7E97D63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7C4E77BD-AA1A-49A2-8A61-1EB7BA4ACCD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708EF2CA-FD87-4697-9894-1767CF71108B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EBC282DA-7621-4843-B3B0-9F4FD92686FF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3E259599-1FB8-474F-8FB0-286DF193003D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EF72B74E-C29E-416E-BCDC-8FF346A02730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6AC0A857-D837-40C8-98D8-032BFAA3A67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636CE5C3-5083-4ADA-817F-6A57728C7E71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BA780F61-2B2E-4A44-BACC-907C4E3CCCA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987A636-9E40-4DF6-9602-5687A48832E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ACF87B46-91B7-4019-A4F8-8E66ADE7CE0A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E22CD146-8E87-4E52-BCC9-6B1CBAA9207E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FCF6B87B-CFBA-4D8E-B7B8-039E7020EDEE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B09054CF-0410-433C-BCC7-3A2FDF30CF1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910B654E-8CB8-4A98-A064-D4B4E44203C5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5F9B4A54-5782-4E0F-958C-824A9B4527B1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E6D205CD-7EA4-4BDA-A0F9-8AD21EA0E145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99778A48-A485-40FC-8738-E6FAA68F0229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B98B15A1-9207-4D68-8A3A-B2A4CD409370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8F2DD297-E2D6-4F95-A389-41FB58A4D18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55A43332-FD95-4EB0-9E8A-322DCA70D4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B6822119-A2A7-411F-8D05-3055F1B607A0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4B9EF318-F738-48EA-83C3-F7B719FE4EE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27243005-25E0-43C5-8588-652A3711E622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DB598ED2-BA1B-4289-AC13-72E7028C0827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F2B71FE7-115F-4BBD-AF44-304691AC949E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62527BB5-ED0F-4F50-9F96-6D0B5863CF9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FCDCE674-CF8E-41C2-B775-BAE2BCC93229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500966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cxnSp>
        <p:nvCxnSpPr>
          <p:cNvPr id="6" name="Straight Connector 41">
            <a:extLst>
              <a:ext uri="{FF2B5EF4-FFF2-40B4-BE49-F238E27FC236}">
                <a16:creationId xmlns:a16="http://schemas.microsoft.com/office/drawing/2014/main" id="{A27C3B66-0731-4161-95A4-61EC1DC1F31D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0">
            <a:extLst>
              <a:ext uri="{FF2B5EF4-FFF2-40B4-BE49-F238E27FC236}">
                <a16:creationId xmlns:a16="http://schemas.microsoft.com/office/drawing/2014/main" id="{E1097699-B815-4932-A5E4-A289254E7F24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1">
            <a:extLst>
              <a:ext uri="{FF2B5EF4-FFF2-40B4-BE49-F238E27FC236}">
                <a16:creationId xmlns:a16="http://schemas.microsoft.com/office/drawing/2014/main" id="{5D755AE4-32CE-4010-9881-BED7BC1C9D3E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0" name="TextBox 52">
            <a:extLst>
              <a:ext uri="{FF2B5EF4-FFF2-40B4-BE49-F238E27FC236}">
                <a16:creationId xmlns:a16="http://schemas.microsoft.com/office/drawing/2014/main" id="{A89472BF-68B2-4731-9EFE-BC3D143D8FA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1" name="Straight Connector 53">
            <a:extLst>
              <a:ext uri="{FF2B5EF4-FFF2-40B4-BE49-F238E27FC236}">
                <a16:creationId xmlns:a16="http://schemas.microsoft.com/office/drawing/2014/main" id="{ADA37468-C94B-42B6-AD4C-6A25F52AF174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4">
            <a:extLst>
              <a:ext uri="{FF2B5EF4-FFF2-40B4-BE49-F238E27FC236}">
                <a16:creationId xmlns:a16="http://schemas.microsoft.com/office/drawing/2014/main" id="{C1E61D33-A08F-4E9F-AE83-9FE349D7D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3" name="Rectangle 55">
            <a:extLst>
              <a:ext uri="{FF2B5EF4-FFF2-40B4-BE49-F238E27FC236}">
                <a16:creationId xmlns:a16="http://schemas.microsoft.com/office/drawing/2014/main" id="{41E98D59-F847-469C-B8D1-28561BF623F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TextBox 56">
            <a:extLst>
              <a:ext uri="{FF2B5EF4-FFF2-40B4-BE49-F238E27FC236}">
                <a16:creationId xmlns:a16="http://schemas.microsoft.com/office/drawing/2014/main" id="{D2BC0C6C-A68A-4B91-8EE9-25162CD93FCC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5" name="Rectangle 57">
            <a:extLst>
              <a:ext uri="{FF2B5EF4-FFF2-40B4-BE49-F238E27FC236}">
                <a16:creationId xmlns:a16="http://schemas.microsoft.com/office/drawing/2014/main" id="{A207B84C-E35D-45C1-A3DE-8390016AC312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CC672C61-2EBC-459F-A94C-B04D1CD45A71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BEE69FC9-7065-4492-AC4C-FE257E7FF64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18" name="TextBox 65">
            <a:extLst>
              <a:ext uri="{FF2B5EF4-FFF2-40B4-BE49-F238E27FC236}">
                <a16:creationId xmlns:a16="http://schemas.microsoft.com/office/drawing/2014/main" id="{CDB836D3-B86C-4358-B27E-130B5EC02A25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19" name="Rectangle 67">
            <a:extLst>
              <a:ext uri="{FF2B5EF4-FFF2-40B4-BE49-F238E27FC236}">
                <a16:creationId xmlns:a16="http://schemas.microsoft.com/office/drawing/2014/main" id="{DDD0527A-16BB-4A70-BB5A-10EC0D78D62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68">
            <a:extLst>
              <a:ext uri="{FF2B5EF4-FFF2-40B4-BE49-F238E27FC236}">
                <a16:creationId xmlns:a16="http://schemas.microsoft.com/office/drawing/2014/main" id="{B5A99054-8AB4-469A-891D-28A8643A6A2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69">
            <a:extLst>
              <a:ext uri="{FF2B5EF4-FFF2-40B4-BE49-F238E27FC236}">
                <a16:creationId xmlns:a16="http://schemas.microsoft.com/office/drawing/2014/main" id="{D718EC78-0D29-408B-8BAA-CE5062D05C9A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2" name="TextBox 70">
            <a:extLst>
              <a:ext uri="{FF2B5EF4-FFF2-40B4-BE49-F238E27FC236}">
                <a16:creationId xmlns:a16="http://schemas.microsoft.com/office/drawing/2014/main" id="{02450FDF-DD7C-42BE-B08B-5B27C3B79193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3" name="Straight Connector 71">
            <a:extLst>
              <a:ext uri="{FF2B5EF4-FFF2-40B4-BE49-F238E27FC236}">
                <a16:creationId xmlns:a16="http://schemas.microsoft.com/office/drawing/2014/main" id="{51AB054B-DB2C-49BF-9091-5EDF9BFD3955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54">
            <a:extLst>
              <a:ext uri="{FF2B5EF4-FFF2-40B4-BE49-F238E27FC236}">
                <a16:creationId xmlns:a16="http://schemas.microsoft.com/office/drawing/2014/main" id="{6E424CB0-799E-4455-8903-5541B7C66A5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DC5602D0-176B-4FE7-9D75-6A21AFA9A5C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6" name="TextBox 56">
            <a:extLst>
              <a:ext uri="{FF2B5EF4-FFF2-40B4-BE49-F238E27FC236}">
                <a16:creationId xmlns:a16="http://schemas.microsoft.com/office/drawing/2014/main" id="{13B94141-CFA1-4D34-A82C-0F99874C0FB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327DBD43-45A2-43FA-900A-A376EFE447A5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Rectangle 58">
            <a:extLst>
              <a:ext uri="{FF2B5EF4-FFF2-40B4-BE49-F238E27FC236}">
                <a16:creationId xmlns:a16="http://schemas.microsoft.com/office/drawing/2014/main" id="{41E8F0A4-3B29-4C12-936A-A8C8BE1A6203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9">
            <a:extLst>
              <a:ext uri="{FF2B5EF4-FFF2-40B4-BE49-F238E27FC236}">
                <a16:creationId xmlns:a16="http://schemas.microsoft.com/office/drawing/2014/main" id="{640A2491-9D5D-4DE6-9492-25D252316570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0" name="Rectangle 66">
            <a:extLst>
              <a:ext uri="{FF2B5EF4-FFF2-40B4-BE49-F238E27FC236}">
                <a16:creationId xmlns:a16="http://schemas.microsoft.com/office/drawing/2014/main" id="{709919AC-A103-4E6C-80E2-4A7BE80E8BCF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1" name="TextBox 54">
            <a:extLst>
              <a:ext uri="{FF2B5EF4-FFF2-40B4-BE49-F238E27FC236}">
                <a16:creationId xmlns:a16="http://schemas.microsoft.com/office/drawing/2014/main" id="{D27BD87D-F7AF-41AB-BC3C-3290AB37C84A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9266AD0F-B4AD-4F8C-B99D-DD60D1F1006D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F90CEE73-4E9C-4F7F-AFC3-4C61E0CE78D5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4" name="Rectangle 61">
            <a:extLst>
              <a:ext uri="{FF2B5EF4-FFF2-40B4-BE49-F238E27FC236}">
                <a16:creationId xmlns:a16="http://schemas.microsoft.com/office/drawing/2014/main" id="{3EA47EA9-2084-4638-B6F9-E1C6A7A36BC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" name="TextBox 59">
            <a:extLst>
              <a:ext uri="{FF2B5EF4-FFF2-40B4-BE49-F238E27FC236}">
                <a16:creationId xmlns:a16="http://schemas.microsoft.com/office/drawing/2014/main" id="{6E62D4B7-87AB-4F71-B51B-024563BCDDB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6" name="TextBox 73">
            <a:extLst>
              <a:ext uri="{FF2B5EF4-FFF2-40B4-BE49-F238E27FC236}">
                <a16:creationId xmlns:a16="http://schemas.microsoft.com/office/drawing/2014/main" id="{24AC79EA-B105-43C4-A77D-A3C55838D94B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7D3F665C-9B9C-4A32-8C34-94A1EE4F65BB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38" name="TextBox 75">
            <a:extLst>
              <a:ext uri="{FF2B5EF4-FFF2-40B4-BE49-F238E27FC236}">
                <a16:creationId xmlns:a16="http://schemas.microsoft.com/office/drawing/2014/main" id="{3C052BDA-F91D-4D5A-8989-9F51EF420BB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39" name="Straight Connector 77">
            <a:extLst>
              <a:ext uri="{FF2B5EF4-FFF2-40B4-BE49-F238E27FC236}">
                <a16:creationId xmlns:a16="http://schemas.microsoft.com/office/drawing/2014/main" id="{E306A8D7-61E5-4F05-9A38-120FA640712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76">
            <a:extLst>
              <a:ext uri="{FF2B5EF4-FFF2-40B4-BE49-F238E27FC236}">
                <a16:creationId xmlns:a16="http://schemas.microsoft.com/office/drawing/2014/main" id="{333F40C1-7E2C-4183-AE99-86762D17AF3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70">
            <a:extLst>
              <a:ext uri="{FF2B5EF4-FFF2-40B4-BE49-F238E27FC236}">
                <a16:creationId xmlns:a16="http://schemas.microsoft.com/office/drawing/2014/main" id="{B893EC3A-7AFD-4134-B6BF-E0A9978706F5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2" name="Straight Connector 71">
            <a:extLst>
              <a:ext uri="{FF2B5EF4-FFF2-40B4-BE49-F238E27FC236}">
                <a16:creationId xmlns:a16="http://schemas.microsoft.com/office/drawing/2014/main" id="{F1092562-8DD9-45B6-BB1D-6D1CDD4E6E4E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1">
            <a:extLst>
              <a:ext uri="{FF2B5EF4-FFF2-40B4-BE49-F238E27FC236}">
                <a16:creationId xmlns:a16="http://schemas.microsoft.com/office/drawing/2014/main" id="{C02E7F76-49B3-4628-8850-F39BF053FFB6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54">
            <a:extLst>
              <a:ext uri="{FF2B5EF4-FFF2-40B4-BE49-F238E27FC236}">
                <a16:creationId xmlns:a16="http://schemas.microsoft.com/office/drawing/2014/main" id="{5056E6F0-F180-474F-80E1-CFD31A9E2F13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5" name="Rectangle 55">
            <a:extLst>
              <a:ext uri="{FF2B5EF4-FFF2-40B4-BE49-F238E27FC236}">
                <a16:creationId xmlns:a16="http://schemas.microsoft.com/office/drawing/2014/main" id="{AEF20B61-4B10-4712-B49E-C14916C40D90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6" name="Rectangle 58">
            <a:extLst>
              <a:ext uri="{FF2B5EF4-FFF2-40B4-BE49-F238E27FC236}">
                <a16:creationId xmlns:a16="http://schemas.microsoft.com/office/drawing/2014/main" id="{01A33374-989C-480F-939F-918B90E7592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7" name="TextBox 59">
            <a:extLst>
              <a:ext uri="{FF2B5EF4-FFF2-40B4-BE49-F238E27FC236}">
                <a16:creationId xmlns:a16="http://schemas.microsoft.com/office/drawing/2014/main" id="{B276FEED-7F0C-4343-BB85-86756100B63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7CA90819-E991-47BE-B15A-2AE8D42BE760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2">
            <a:extLst>
              <a:ext uri="{FF2B5EF4-FFF2-40B4-BE49-F238E27FC236}">
                <a16:creationId xmlns:a16="http://schemas.microsoft.com/office/drawing/2014/main" id="{04978E39-A4F7-4BD8-A37D-67BD7CF90F5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3362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7F2F-4B58-4797-AC3B-FF8A19F963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Accenture. All rights reserved.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FF644-D109-46AB-AACD-1FDB222595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964" y="1030425"/>
            <a:ext cx="10027707" cy="422405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308900699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&amp;Subtitle_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>
                <a:solidFill>
                  <a:srgbClr val="FFFFFF">
                    <a:alpha val="50000"/>
                  </a:srgbClr>
                </a:solidFill>
              </a:rPr>
              <a:t>Copyright © 2017 Accenture. All rights reserved.</a:t>
            </a:r>
            <a:endParaRPr lang="en-AU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>
                <a:defRPr/>
              </a:pPr>
              <a:t>‹Nº›</a:t>
            </a:fld>
            <a:endParaRPr lang="en-US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AT 36PT MIN 30PT</a:t>
            </a:r>
            <a:endParaRPr lang="en-AU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5741" y="1098297"/>
            <a:ext cx="11474881" cy="338476"/>
          </a:xfrm>
        </p:spPr>
        <p:txBody>
          <a:bodyPr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Insert sub-title here at 22pt, min 18pt</a:t>
            </a:r>
          </a:p>
        </p:txBody>
      </p:sp>
    </p:spTree>
    <p:extLst>
      <p:ext uri="{BB962C8B-B14F-4D97-AF65-F5344CB8AC3E}">
        <p14:creationId xmlns:p14="http://schemas.microsoft.com/office/powerpoint/2010/main" val="331081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8DD2B12-05D5-4B9C-B738-2E18DBA2DCF4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cxnSp>
        <p:nvCxnSpPr>
          <p:cNvPr id="8" name="Straight Connector 41">
            <a:extLst>
              <a:ext uri="{FF2B5EF4-FFF2-40B4-BE49-F238E27FC236}">
                <a16:creationId xmlns:a16="http://schemas.microsoft.com/office/drawing/2014/main" id="{F8169337-1B5A-49BB-8C2B-7D2FE3E3A6FC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0">
            <a:extLst>
              <a:ext uri="{FF2B5EF4-FFF2-40B4-BE49-F238E27FC236}">
                <a16:creationId xmlns:a16="http://schemas.microsoft.com/office/drawing/2014/main" id="{DF29DCF2-8460-442D-9360-B9BC3463F017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1">
            <a:extLst>
              <a:ext uri="{FF2B5EF4-FFF2-40B4-BE49-F238E27FC236}">
                <a16:creationId xmlns:a16="http://schemas.microsoft.com/office/drawing/2014/main" id="{23994F89-4600-4424-A10F-E6E6B6B484F7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2" name="TextBox 52">
            <a:extLst>
              <a:ext uri="{FF2B5EF4-FFF2-40B4-BE49-F238E27FC236}">
                <a16:creationId xmlns:a16="http://schemas.microsoft.com/office/drawing/2014/main" id="{BF391748-71DB-4EF8-8A85-9E653A89E32B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4" name="Straight Connector 53">
            <a:extLst>
              <a:ext uri="{FF2B5EF4-FFF2-40B4-BE49-F238E27FC236}">
                <a16:creationId xmlns:a16="http://schemas.microsoft.com/office/drawing/2014/main" id="{92EB42AA-6B57-4070-9EA7-DABA5E548242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4">
            <a:extLst>
              <a:ext uri="{FF2B5EF4-FFF2-40B4-BE49-F238E27FC236}">
                <a16:creationId xmlns:a16="http://schemas.microsoft.com/office/drawing/2014/main" id="{9DBBCF2E-0448-410B-A80B-CEAF019F4060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6" name="Rectangle 55">
            <a:extLst>
              <a:ext uri="{FF2B5EF4-FFF2-40B4-BE49-F238E27FC236}">
                <a16:creationId xmlns:a16="http://schemas.microsoft.com/office/drawing/2014/main" id="{008A49C9-F52B-4121-9A6A-E8DB018020C3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TextBox 56">
            <a:extLst>
              <a:ext uri="{FF2B5EF4-FFF2-40B4-BE49-F238E27FC236}">
                <a16:creationId xmlns:a16="http://schemas.microsoft.com/office/drawing/2014/main" id="{B73BFD5A-453A-41C5-BD8F-8368BC87C655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8" name="Rectangle 57">
            <a:extLst>
              <a:ext uri="{FF2B5EF4-FFF2-40B4-BE49-F238E27FC236}">
                <a16:creationId xmlns:a16="http://schemas.microsoft.com/office/drawing/2014/main" id="{821C9BAF-D117-42F7-91E2-A79FBCFBFDEE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21DBF6FF-BE20-4024-8DD2-2BCD3F00F058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D8A01F1-21AA-4CB3-8122-A2FF3248BD7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1" name="TextBox 65">
            <a:extLst>
              <a:ext uri="{FF2B5EF4-FFF2-40B4-BE49-F238E27FC236}">
                <a16:creationId xmlns:a16="http://schemas.microsoft.com/office/drawing/2014/main" id="{2932518E-BFE4-4BFF-BAE5-0D2EE8138208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2" name="Rectangle 67">
            <a:extLst>
              <a:ext uri="{FF2B5EF4-FFF2-40B4-BE49-F238E27FC236}">
                <a16:creationId xmlns:a16="http://schemas.microsoft.com/office/drawing/2014/main" id="{FB292936-F725-4870-96F0-443ED4E76F0A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8">
            <a:extLst>
              <a:ext uri="{FF2B5EF4-FFF2-40B4-BE49-F238E27FC236}">
                <a16:creationId xmlns:a16="http://schemas.microsoft.com/office/drawing/2014/main" id="{C8C48417-67F9-4601-916B-9F531D3EF28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E981E706-1859-4EB7-B43B-2F2D64659724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5" name="TextBox 70">
            <a:extLst>
              <a:ext uri="{FF2B5EF4-FFF2-40B4-BE49-F238E27FC236}">
                <a16:creationId xmlns:a16="http://schemas.microsoft.com/office/drawing/2014/main" id="{1C25CCD1-810C-4037-9BF3-B4F81569BD1C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6" name="Straight Connector 71">
            <a:extLst>
              <a:ext uri="{FF2B5EF4-FFF2-40B4-BE49-F238E27FC236}">
                <a16:creationId xmlns:a16="http://schemas.microsoft.com/office/drawing/2014/main" id="{3D9DFFD7-7E53-4248-BC2D-AB516E6CE69C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54">
            <a:extLst>
              <a:ext uri="{FF2B5EF4-FFF2-40B4-BE49-F238E27FC236}">
                <a16:creationId xmlns:a16="http://schemas.microsoft.com/office/drawing/2014/main" id="{367BD9AD-A767-4252-A54F-D025F854610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B1A3C8B0-9F72-4950-B30A-BAECC85BD77E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7759F9C9-9954-4261-965B-951DD858454F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4EC927F7-961E-4DD3-8EB0-C1CB445CE87D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Rectangle 58">
            <a:extLst>
              <a:ext uri="{FF2B5EF4-FFF2-40B4-BE49-F238E27FC236}">
                <a16:creationId xmlns:a16="http://schemas.microsoft.com/office/drawing/2014/main" id="{7B0A5EFA-7600-45FF-B6B5-47C9CBC3C455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2" name="TextBox 59">
            <a:extLst>
              <a:ext uri="{FF2B5EF4-FFF2-40B4-BE49-F238E27FC236}">
                <a16:creationId xmlns:a16="http://schemas.microsoft.com/office/drawing/2014/main" id="{E6E1ABB4-93AA-412D-A0A8-211796B43BF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3" name="Rectangle 66">
            <a:extLst>
              <a:ext uri="{FF2B5EF4-FFF2-40B4-BE49-F238E27FC236}">
                <a16:creationId xmlns:a16="http://schemas.microsoft.com/office/drawing/2014/main" id="{6E002555-44FA-44FA-B74A-7A3869C17A0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4" name="TextBox 54">
            <a:extLst>
              <a:ext uri="{FF2B5EF4-FFF2-40B4-BE49-F238E27FC236}">
                <a16:creationId xmlns:a16="http://schemas.microsoft.com/office/drawing/2014/main" id="{BCB76E81-FF8C-49CD-BA18-B2F6527566E5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5" name="Rectangle 60">
            <a:extLst>
              <a:ext uri="{FF2B5EF4-FFF2-40B4-BE49-F238E27FC236}">
                <a16:creationId xmlns:a16="http://schemas.microsoft.com/office/drawing/2014/main" id="{13E8AC7D-D8AB-42C9-83B7-8D3D70DA6C2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6">
            <a:extLst>
              <a:ext uri="{FF2B5EF4-FFF2-40B4-BE49-F238E27FC236}">
                <a16:creationId xmlns:a16="http://schemas.microsoft.com/office/drawing/2014/main" id="{48EF8079-D72E-46D9-A598-D9465F660F1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48C6743C-ADEB-48B4-8BA9-60220EFC2A3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7FCDFFEB-9943-4595-B897-31A2A8209D0B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71989F75-7872-454C-9F14-CB4F6846BB44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0" name="TextBox 74">
            <a:extLst>
              <a:ext uri="{FF2B5EF4-FFF2-40B4-BE49-F238E27FC236}">
                <a16:creationId xmlns:a16="http://schemas.microsoft.com/office/drawing/2014/main" id="{6F001A61-690D-4A96-9917-A04D19ACC0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F5534E15-E6EB-455B-A31F-A2401E68932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2" name="Straight Connector 77">
            <a:extLst>
              <a:ext uri="{FF2B5EF4-FFF2-40B4-BE49-F238E27FC236}">
                <a16:creationId xmlns:a16="http://schemas.microsoft.com/office/drawing/2014/main" id="{E9670B49-754B-4DE2-9C21-75800FD2333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6">
            <a:extLst>
              <a:ext uri="{FF2B5EF4-FFF2-40B4-BE49-F238E27FC236}">
                <a16:creationId xmlns:a16="http://schemas.microsoft.com/office/drawing/2014/main" id="{35734CD7-CD2C-4013-A4C4-04954D0539D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70">
            <a:extLst>
              <a:ext uri="{FF2B5EF4-FFF2-40B4-BE49-F238E27FC236}">
                <a16:creationId xmlns:a16="http://schemas.microsoft.com/office/drawing/2014/main" id="{3F354334-0E5A-4E4A-BF3F-8B336DB2687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5" name="Straight Connector 71">
            <a:extLst>
              <a:ext uri="{FF2B5EF4-FFF2-40B4-BE49-F238E27FC236}">
                <a16:creationId xmlns:a16="http://schemas.microsoft.com/office/drawing/2014/main" id="{1ED2DD23-4420-4ACF-8BB8-F263C435FDD9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1">
            <a:extLst>
              <a:ext uri="{FF2B5EF4-FFF2-40B4-BE49-F238E27FC236}">
                <a16:creationId xmlns:a16="http://schemas.microsoft.com/office/drawing/2014/main" id="{D682C1F4-5FB5-483B-A626-399E805CEF8E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4">
            <a:extLst>
              <a:ext uri="{FF2B5EF4-FFF2-40B4-BE49-F238E27FC236}">
                <a16:creationId xmlns:a16="http://schemas.microsoft.com/office/drawing/2014/main" id="{9F2BCCF2-0057-4F51-959B-CD7993B998A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48" name="Rectangle 55">
            <a:extLst>
              <a:ext uri="{FF2B5EF4-FFF2-40B4-BE49-F238E27FC236}">
                <a16:creationId xmlns:a16="http://schemas.microsoft.com/office/drawing/2014/main" id="{945F087B-DE77-4F24-89F8-286BD086CBB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49" name="Rectangle 58">
            <a:extLst>
              <a:ext uri="{FF2B5EF4-FFF2-40B4-BE49-F238E27FC236}">
                <a16:creationId xmlns:a16="http://schemas.microsoft.com/office/drawing/2014/main" id="{93EC0018-D164-4EEB-8639-6DE54039696A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0" name="TextBox 59">
            <a:extLst>
              <a:ext uri="{FF2B5EF4-FFF2-40B4-BE49-F238E27FC236}">
                <a16:creationId xmlns:a16="http://schemas.microsoft.com/office/drawing/2014/main" id="{D2434C9A-2811-4439-89F9-E0FAEBA572A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1" name="Straight Connector 77">
            <a:extLst>
              <a:ext uri="{FF2B5EF4-FFF2-40B4-BE49-F238E27FC236}">
                <a16:creationId xmlns:a16="http://schemas.microsoft.com/office/drawing/2014/main" id="{8FDCEE54-D388-4379-A701-A146BBE8E39C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72">
            <a:extLst>
              <a:ext uri="{FF2B5EF4-FFF2-40B4-BE49-F238E27FC236}">
                <a16:creationId xmlns:a16="http://schemas.microsoft.com/office/drawing/2014/main" id="{83F45AEC-46FA-4736-8455-7DC914E9A8A0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956886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c_iPhone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4191226" y="1412165"/>
            <a:ext cx="5589383" cy="2076241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AT 28PT AND UPPERCASE, MINIMUM 20PT. AS SE ENI OLESTOTATE CON RAERUM ES INI EREPUDI ODIT EHENDIAM EUM.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6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a_iMac_Gradient">
    <p:bg>
      <p:bgPr>
        <a:gradFill>
          <a:gsLst>
            <a:gs pos="83000">
              <a:srgbClr val="5F0095">
                <a:lumMod val="96000"/>
              </a:srgbClr>
            </a:gs>
            <a:gs pos="0">
              <a:srgbClr val="A100FF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22215" y="887120"/>
            <a:ext cx="6104384" cy="3653154"/>
          </a:xfrm>
          <a:solidFill>
            <a:schemeClr val="bg2">
              <a:lumMod val="20000"/>
              <a:lumOff val="80000"/>
            </a:schemeClr>
          </a:solidFill>
        </p:spPr>
        <p:txBody>
          <a:bodyPr lIns="0" tIns="900000" anchor="t"/>
          <a:lstStyle>
            <a:lvl1pPr algn="ctr">
              <a:lnSpc>
                <a:spcPct val="110000"/>
              </a:lnSpc>
              <a:spcBef>
                <a:spcPts val="0"/>
              </a:spcBef>
              <a:defRPr sz="1200" baseline="0">
                <a:solidFill>
                  <a:schemeClr val="bg2"/>
                </a:solidFill>
              </a:defRPr>
            </a:lvl1pPr>
          </a:lstStyle>
          <a:p>
            <a:r>
              <a:rPr lang="en-AU"/>
              <a:t>INSERT 10.15 x 16.95CM</a:t>
            </a:r>
            <a:br>
              <a:rPr lang="en-AU"/>
            </a:br>
            <a:r>
              <a:rPr lang="en-AU"/>
              <a:t>OR 3.97” X 6.67” </a:t>
            </a:r>
            <a:br>
              <a:rPr lang="en-AU"/>
            </a:br>
            <a:r>
              <a:rPr lang="en-AU"/>
              <a:t>SCREENSHOT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8385" y="1287165"/>
            <a:ext cx="3636795" cy="3101670"/>
          </a:xfrm>
        </p:spPr>
        <p:txBody>
          <a:bodyPr wrap="square" anchor="t">
            <a:spAutoFit/>
          </a:bodyPr>
          <a:lstStyle>
            <a:lvl1pPr algn="l">
              <a:lnSpc>
                <a:spcPct val="80000"/>
              </a:lnSpc>
              <a:spcBef>
                <a:spcPts val="0"/>
              </a:spcBef>
              <a:defRPr sz="2799" b="0" cap="all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STATEMENT </a:t>
            </a:r>
            <a:br>
              <a:rPr lang="en-US"/>
            </a:br>
            <a:r>
              <a:rPr lang="en-US"/>
              <a:t>AT 28PT AND UPPERCASE, MINIMUM 20PT. AS SE ENI OLESTOTATE CON RAERUM ES INI EREPUDI ODIT.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/>
              <a:t>Copyright © 2017 Accenture.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39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E4362-508E-4981-8236-82379D34C8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13A250-05AC-47CB-8FBD-8A499AC49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14672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E7771-D92F-4246-A1E8-23F46E10E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25F4E-AABD-4EE5-B5F9-1B30D979D1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7413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AC3BEAD3-6CB6-4D60-AD9F-5974690CC6A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3723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2" name="think-cell Folie" r:id="rId4" imgW="396" imgH="396" progId="TCLayout.ActiveDocument.1">
                  <p:embed/>
                </p:oleObj>
              </mc:Choice>
              <mc:Fallback>
                <p:oleObj name="think-cell Folie" r:id="rId4" imgW="396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AC3BEAD3-6CB6-4D60-AD9F-5974690CC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1C31CBD-631D-4D2C-AEA4-24E8DAD7B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8" y="2467110"/>
            <a:ext cx="643508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6000" cap="all" baseline="0"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E93F67-3BF5-42D3-ACB4-E4E895D29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998" y="4209159"/>
            <a:ext cx="6435081" cy="5078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70000"/>
              </a:lnSpc>
              <a:defRPr sz="3000" cap="all" baseline="0">
                <a:solidFill>
                  <a:schemeClr val="tx1"/>
                </a:solidFill>
                <a:latin typeface="+mj-lt"/>
              </a:defRPr>
            </a:lvl1pPr>
            <a:lvl2pPr>
              <a:defRPr sz="3000">
                <a:latin typeface="Graphik Black" panose="020B0A03030202060203" pitchFamily="34" charset="0"/>
              </a:defRPr>
            </a:lvl2pPr>
            <a:lvl3pPr>
              <a:defRPr sz="3000">
                <a:latin typeface="Graphik Black" panose="020B0A03030202060203" pitchFamily="34" charset="0"/>
              </a:defRPr>
            </a:lvl3pPr>
            <a:lvl4pPr>
              <a:defRPr sz="3000">
                <a:latin typeface="Graphik Black" panose="020B0A03030202060203" pitchFamily="34" charset="0"/>
              </a:defRPr>
            </a:lvl4pPr>
            <a:lvl5pPr>
              <a:defRPr sz="3000">
                <a:latin typeface="Graphik Black" panose="020B0A03030202060203" pitchFamily="34" charset="0"/>
              </a:defRPr>
            </a:lvl5pPr>
          </a:lstStyle>
          <a:p>
            <a:pPr lvl="0"/>
            <a:r>
              <a:rPr lang="en-US"/>
              <a:t>Subtitle</a:t>
            </a:r>
            <a:endParaRPr lang="en-US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212EC201-1685-40FD-B03E-3A8F0589894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12" y="6162747"/>
            <a:ext cx="1560799" cy="583465"/>
          </a:xfrm>
          <a:prstGeom prst="rect">
            <a:avLst/>
          </a:prstGeom>
        </p:spPr>
      </p:pic>
      <p:pic>
        <p:nvPicPr>
          <p:cNvPr id="8" name="Picture 2" descr="A picture containing snow, white, photo, table&#10;&#10;Description automatically generated">
            <a:extLst>
              <a:ext uri="{FF2B5EF4-FFF2-40B4-BE49-F238E27FC236}">
                <a16:creationId xmlns:a16="http://schemas.microsoft.com/office/drawing/2014/main" id="{42DFEA1E-E542-41B4-B4CB-798ED077006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5388776C-87B2-4E2F-9251-6C415E112F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677" y="5729328"/>
            <a:ext cx="2368827" cy="825500"/>
          </a:xfrm>
          <a:prstGeom prst="rect">
            <a:avLst/>
          </a:prstGeom>
        </p:spPr>
      </p:pic>
      <p:grpSp>
        <p:nvGrpSpPr>
          <p:cNvPr id="10" name="Group 101">
            <a:extLst>
              <a:ext uri="{FF2B5EF4-FFF2-40B4-BE49-F238E27FC236}">
                <a16:creationId xmlns:a16="http://schemas.microsoft.com/office/drawing/2014/main" id="{8C0B8345-68BC-4187-8BFC-EBE761133C84}"/>
              </a:ext>
            </a:extLst>
          </p:cNvPr>
          <p:cNvGrpSpPr/>
          <p:nvPr/>
        </p:nvGrpSpPr>
        <p:grpSpPr>
          <a:xfrm>
            <a:off x="8176840" y="1124745"/>
            <a:ext cx="3634159" cy="3725012"/>
            <a:chOff x="7824192" y="3447860"/>
            <a:chExt cx="381000" cy="390525"/>
          </a:xfrm>
        </p:grpSpPr>
        <p:pic>
          <p:nvPicPr>
            <p:cNvPr id="11" name="Graphic 102">
              <a:extLst>
                <a:ext uri="{FF2B5EF4-FFF2-40B4-BE49-F238E27FC236}">
                  <a16:creationId xmlns:a16="http://schemas.microsoft.com/office/drawing/2014/main" id="{C9B0AB54-95B6-455F-A0DF-050248821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24192" y="3600260"/>
              <a:ext cx="381000" cy="238125"/>
            </a:xfrm>
            <a:prstGeom prst="rect">
              <a:avLst/>
            </a:prstGeom>
          </p:spPr>
        </p:pic>
        <p:pic>
          <p:nvPicPr>
            <p:cNvPr id="12" name="Graphic 103">
              <a:extLst>
                <a:ext uri="{FF2B5EF4-FFF2-40B4-BE49-F238E27FC236}">
                  <a16:creationId xmlns:a16="http://schemas.microsoft.com/office/drawing/2014/main" id="{F59CD92B-2C03-4CE7-A698-1D44611C3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24192" y="3447860"/>
              <a:ext cx="381000" cy="238125"/>
            </a:xfrm>
            <a:prstGeom prst="rect">
              <a:avLst/>
            </a:prstGeom>
          </p:spPr>
        </p:pic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4C64210E-D53A-428E-B213-AEC8498498A5}"/>
              </a:ext>
            </a:extLst>
          </p:cNvPr>
          <p:cNvGrpSpPr>
            <a:grpSpLocks noChangeAspect="1"/>
          </p:cNvGrpSpPr>
          <p:nvPr/>
        </p:nvGrpSpPr>
        <p:grpSpPr>
          <a:xfrm>
            <a:off x="9921239" y="6007865"/>
            <a:ext cx="1889761" cy="507235"/>
            <a:chOff x="9563100" y="1673029"/>
            <a:chExt cx="1389888" cy="373063"/>
          </a:xfrm>
        </p:grpSpPr>
        <p:pic>
          <p:nvPicPr>
            <p:cNvPr id="14" name="Accenture Logo">
              <a:extLst>
                <a:ext uri="{FF2B5EF4-FFF2-40B4-BE49-F238E27FC236}">
                  <a16:creationId xmlns:a16="http://schemas.microsoft.com/office/drawing/2014/main" id="{0D7F019F-E112-4859-9B0B-996DABB7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100000"/>
                    </a:schemeClr>
                  </a:solidFill>
                </a14:hiddenFill>
              </a:ext>
            </a:extLst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4BE0979-528E-45A1-8C3C-2B6560A33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1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8911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D935D4-1CD0-47DA-A23C-F9A537162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81000"/>
            <a:ext cx="11430000" cy="311150"/>
          </a:xfrm>
        </p:spPr>
        <p:txBody>
          <a:bodyPr tIns="0" bIns="0">
            <a:noAutofit/>
          </a:bodyPr>
          <a:lstStyle>
            <a:lvl1pPr marL="0">
              <a:lnSpc>
                <a:spcPct val="80000"/>
              </a:lnSpc>
              <a:spcAft>
                <a:spcPts val="0"/>
              </a:spcAft>
              <a:defRPr sz="2800" cap="all" baseline="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7ABFF2D3-F800-463E-946B-FC899418D3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392" y="912019"/>
            <a:ext cx="1811338" cy="1833562"/>
          </a:xfrm>
          <a:prstGeom prst="rect">
            <a:avLst/>
          </a:prstGeom>
        </p:spPr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C25E54-B5CA-4841-A8F7-F807AE883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236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Click to edit Master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20237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19D3503-0537-4286-8E06-9CD3F52D1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702155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4">
            <a:extLst>
              <a:ext uri="{FF2B5EF4-FFF2-40B4-BE49-F238E27FC236}">
                <a16:creationId xmlns:a16="http://schemas.microsoft.com/office/drawing/2014/main" id="{25E584C6-36F2-4CE8-9323-BAF7483663F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2902" y="166196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3" name="Picture Placeholder 4">
            <a:extLst>
              <a:ext uri="{FF2B5EF4-FFF2-40B4-BE49-F238E27FC236}">
                <a16:creationId xmlns:a16="http://schemas.microsoft.com/office/drawing/2014/main" id="{7209A1FF-4B35-4241-AF86-335D4A96BAC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2902" y="4106641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4" name="Picture Placeholder 4">
            <a:extLst>
              <a:ext uri="{FF2B5EF4-FFF2-40B4-BE49-F238E27FC236}">
                <a16:creationId xmlns:a16="http://schemas.microsoft.com/office/drawing/2014/main" id="{19933367-58C2-4511-9E32-C5174FB05D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2902" y="215089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 dirty="0"/>
          </a:p>
        </p:txBody>
      </p:sp>
      <p:sp>
        <p:nvSpPr>
          <p:cNvPr id="95" name="Picture Placeholder 4">
            <a:extLst>
              <a:ext uri="{FF2B5EF4-FFF2-40B4-BE49-F238E27FC236}">
                <a16:creationId xmlns:a16="http://schemas.microsoft.com/office/drawing/2014/main" id="{66CACBAD-CA15-44DE-BF80-76EAC3E4888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92902" y="263983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6" name="Picture Placeholder 4">
            <a:extLst>
              <a:ext uri="{FF2B5EF4-FFF2-40B4-BE49-F238E27FC236}">
                <a16:creationId xmlns:a16="http://schemas.microsoft.com/office/drawing/2014/main" id="{BF5085E0-BD7D-4E7A-B6E3-DE08FB164B1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2902" y="312876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7" name="Picture Placeholder 4">
            <a:extLst>
              <a:ext uri="{FF2B5EF4-FFF2-40B4-BE49-F238E27FC236}">
                <a16:creationId xmlns:a16="http://schemas.microsoft.com/office/drawing/2014/main" id="{5E2C2F3C-00C2-458C-94A0-0A23A9E5C1F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92902" y="459557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8" name="Picture Placeholder 4">
            <a:extLst>
              <a:ext uri="{FF2B5EF4-FFF2-40B4-BE49-F238E27FC236}">
                <a16:creationId xmlns:a16="http://schemas.microsoft.com/office/drawing/2014/main" id="{0D509787-0F32-4E20-9585-B84BB6B41C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2902" y="6062387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9" name="Picture Placeholder 4">
            <a:extLst>
              <a:ext uri="{FF2B5EF4-FFF2-40B4-BE49-F238E27FC236}">
                <a16:creationId xmlns:a16="http://schemas.microsoft.com/office/drawing/2014/main" id="{2757DCF2-047B-42B1-94ED-1F413FFB449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92902" y="5084513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0" name="Picture Placeholder 4">
            <a:extLst>
              <a:ext uri="{FF2B5EF4-FFF2-40B4-BE49-F238E27FC236}">
                <a16:creationId xmlns:a16="http://schemas.microsoft.com/office/drawing/2014/main" id="{A1FA8327-7122-4557-8016-D7E01EAC02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2902" y="5573449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1" name="Picture Placeholder 4">
            <a:extLst>
              <a:ext uri="{FF2B5EF4-FFF2-40B4-BE49-F238E27FC236}">
                <a16:creationId xmlns:a16="http://schemas.microsoft.com/office/drawing/2014/main" id="{BE8EB451-2EA1-4675-A26C-DCEA4F356EF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2902" y="3617705"/>
            <a:ext cx="360000" cy="458788"/>
          </a:xfrm>
        </p:spPr>
        <p:txBody>
          <a:bodyPr>
            <a:normAutofit/>
          </a:bodyPr>
          <a:lstStyle>
            <a:lvl1pPr>
              <a:defRPr sz="5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4" name="Title 10">
            <a:extLst>
              <a:ext uri="{FF2B5EF4-FFF2-40B4-BE49-F238E27FC236}">
                <a16:creationId xmlns:a16="http://schemas.microsoft.com/office/drawing/2014/main" id="{72CAFDCB-E45A-4F79-8B0E-32B20964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383F00E-127D-4CA4-84DA-052319E54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921810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9F8A5D-5A11-4D27-8F7B-6A7872C5EF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8144" y="2322576"/>
            <a:ext cx="4943856" cy="4535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7B04B-9FE9-447B-A045-FB9AB990B5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43" y="0"/>
            <a:ext cx="7374208" cy="68580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5A863-35C5-4001-B004-9EC558A660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831921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587C765-FCCF-4FE1-803E-BEE5D52D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F9AC08D-23A9-440E-BCB9-AA1E9877CC38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13924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8855443E-F2D4-4267-90CB-58E896A23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69575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 dirty="0"/>
              <a:t>First subtitle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0C0DEA-BDBA-45AC-95A2-8DB4D8159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9932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313EF52-1E9D-4B0B-AB41-E206002F38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3175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B313EF52-1E9D-4B0B-AB41-E206002F3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A02EFED5-A7B8-4B24-A53B-1865D11A9D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8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07348FF-D876-4059-972F-DB8F0BAE8E00}" type="datetime1">
              <a:rPr lang="es-CO" smtClean="0"/>
              <a:t>3/09/2023</a:t>
            </a:fld>
            <a:endParaRPr lang="de-DE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7B0E976-000C-49A3-AB6F-2C73A4992A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4"/>
            <a:ext cx="1884233" cy="498015"/>
          </a:xfrm>
          <a:prstGeom prst="rect">
            <a:avLst/>
          </a:prstGeom>
        </p:spPr>
      </p:pic>
      <p:cxnSp>
        <p:nvCxnSpPr>
          <p:cNvPr id="53" name="Straight Connector 41">
            <a:extLst>
              <a:ext uri="{FF2B5EF4-FFF2-40B4-BE49-F238E27FC236}">
                <a16:creationId xmlns:a16="http://schemas.microsoft.com/office/drawing/2014/main" id="{A992349B-ECBD-464E-9D5E-BCF8A8DE840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0">
            <a:extLst>
              <a:ext uri="{FF2B5EF4-FFF2-40B4-BE49-F238E27FC236}">
                <a16:creationId xmlns:a16="http://schemas.microsoft.com/office/drawing/2014/main" id="{941A3F7C-6912-4681-A9F8-6979688DBBB8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1">
            <a:extLst>
              <a:ext uri="{FF2B5EF4-FFF2-40B4-BE49-F238E27FC236}">
                <a16:creationId xmlns:a16="http://schemas.microsoft.com/office/drawing/2014/main" id="{DDE3CABF-5B6D-4794-AF71-B401572EDA80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56" name="TextBox 52">
            <a:extLst>
              <a:ext uri="{FF2B5EF4-FFF2-40B4-BE49-F238E27FC236}">
                <a16:creationId xmlns:a16="http://schemas.microsoft.com/office/drawing/2014/main" id="{7670461C-219C-4C76-8239-5CC222F62CE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57" name="Straight Connector 53">
            <a:extLst>
              <a:ext uri="{FF2B5EF4-FFF2-40B4-BE49-F238E27FC236}">
                <a16:creationId xmlns:a16="http://schemas.microsoft.com/office/drawing/2014/main" id="{349091B3-B556-478B-9692-DA6839B96EDF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4">
            <a:extLst>
              <a:ext uri="{FF2B5EF4-FFF2-40B4-BE49-F238E27FC236}">
                <a16:creationId xmlns:a16="http://schemas.microsoft.com/office/drawing/2014/main" id="{42B4B126-52F4-4D85-A74B-024503B66D4C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59" name="Rectangle 55">
            <a:extLst>
              <a:ext uri="{FF2B5EF4-FFF2-40B4-BE49-F238E27FC236}">
                <a16:creationId xmlns:a16="http://schemas.microsoft.com/office/drawing/2014/main" id="{C59C44DE-DEB3-4FAC-9920-EEA417A3B98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0" name="TextBox 56">
            <a:extLst>
              <a:ext uri="{FF2B5EF4-FFF2-40B4-BE49-F238E27FC236}">
                <a16:creationId xmlns:a16="http://schemas.microsoft.com/office/drawing/2014/main" id="{13CBA4D2-6393-4050-8020-AF964108D800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61" name="Rectangle 57">
            <a:extLst>
              <a:ext uri="{FF2B5EF4-FFF2-40B4-BE49-F238E27FC236}">
                <a16:creationId xmlns:a16="http://schemas.microsoft.com/office/drawing/2014/main" id="{75EA7697-A6A3-4A0C-A82A-08F8CA4224FD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2" name="Rectangle 58">
            <a:extLst>
              <a:ext uri="{FF2B5EF4-FFF2-40B4-BE49-F238E27FC236}">
                <a16:creationId xmlns:a16="http://schemas.microsoft.com/office/drawing/2014/main" id="{B3F6A532-E0D0-4CAA-B78D-311B909660FA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3" name="TextBox 59">
            <a:extLst>
              <a:ext uri="{FF2B5EF4-FFF2-40B4-BE49-F238E27FC236}">
                <a16:creationId xmlns:a16="http://schemas.microsoft.com/office/drawing/2014/main" id="{49AD7A11-9130-4123-962D-20DF60BD6486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64" name="TextBox 65">
            <a:extLst>
              <a:ext uri="{FF2B5EF4-FFF2-40B4-BE49-F238E27FC236}">
                <a16:creationId xmlns:a16="http://schemas.microsoft.com/office/drawing/2014/main" id="{F613B6B1-1D18-4B61-8C91-87DFB2F0D54E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65" name="Rectangle 67">
            <a:extLst>
              <a:ext uri="{FF2B5EF4-FFF2-40B4-BE49-F238E27FC236}">
                <a16:creationId xmlns:a16="http://schemas.microsoft.com/office/drawing/2014/main" id="{28002E52-4915-475E-86EC-4C3C1DC4E302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6" name="Rectangle 68">
            <a:extLst>
              <a:ext uri="{FF2B5EF4-FFF2-40B4-BE49-F238E27FC236}">
                <a16:creationId xmlns:a16="http://schemas.microsoft.com/office/drawing/2014/main" id="{A83442CB-B7B4-4E41-9701-2B1B71507C75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7" name="TextBox 69">
            <a:extLst>
              <a:ext uri="{FF2B5EF4-FFF2-40B4-BE49-F238E27FC236}">
                <a16:creationId xmlns:a16="http://schemas.microsoft.com/office/drawing/2014/main" id="{75AEC258-1443-4CF5-8EC4-6102A2A86659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68" name="TextBox 70">
            <a:extLst>
              <a:ext uri="{FF2B5EF4-FFF2-40B4-BE49-F238E27FC236}">
                <a16:creationId xmlns:a16="http://schemas.microsoft.com/office/drawing/2014/main" id="{41093817-F3EB-4536-97DB-775D304E3301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69" name="Straight Connector 71">
            <a:extLst>
              <a:ext uri="{FF2B5EF4-FFF2-40B4-BE49-F238E27FC236}">
                <a16:creationId xmlns:a16="http://schemas.microsoft.com/office/drawing/2014/main" id="{3E231109-BE13-4BF8-9FED-5FCD1ED1D56D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54">
            <a:extLst>
              <a:ext uri="{FF2B5EF4-FFF2-40B4-BE49-F238E27FC236}">
                <a16:creationId xmlns:a16="http://schemas.microsoft.com/office/drawing/2014/main" id="{75237948-CC65-46FC-9F35-7FA735015840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71" name="Rectangle 55">
            <a:extLst>
              <a:ext uri="{FF2B5EF4-FFF2-40B4-BE49-F238E27FC236}">
                <a16:creationId xmlns:a16="http://schemas.microsoft.com/office/drawing/2014/main" id="{CD621539-A9E3-4BD0-813C-67B48FF30012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860BF607-A6BD-4BDF-BC9C-26816B97F994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A7B59265-3ACB-4B2F-AA40-8A3D01560CC8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45F05F41-9CCB-4356-8ECF-62AF47B5B12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5" name="TextBox 59">
            <a:extLst>
              <a:ext uri="{FF2B5EF4-FFF2-40B4-BE49-F238E27FC236}">
                <a16:creationId xmlns:a16="http://schemas.microsoft.com/office/drawing/2014/main" id="{BA2DD229-DEED-4FAE-B24B-E5900817798B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76" name="Rectangle 66">
            <a:extLst>
              <a:ext uri="{FF2B5EF4-FFF2-40B4-BE49-F238E27FC236}">
                <a16:creationId xmlns:a16="http://schemas.microsoft.com/office/drawing/2014/main" id="{CF93F858-F5B9-4DC9-AA59-0D9970D546C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7" name="TextBox 54">
            <a:extLst>
              <a:ext uri="{FF2B5EF4-FFF2-40B4-BE49-F238E27FC236}">
                <a16:creationId xmlns:a16="http://schemas.microsoft.com/office/drawing/2014/main" id="{76703E12-0543-491B-B255-E3AE23A20DB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78" name="Rectangle 60">
            <a:extLst>
              <a:ext uri="{FF2B5EF4-FFF2-40B4-BE49-F238E27FC236}">
                <a16:creationId xmlns:a16="http://schemas.microsoft.com/office/drawing/2014/main" id="{F23288C7-7DC3-4645-9621-08B0E94E4E3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7528B779-FA66-4944-AFA5-FFE58957088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80" name="Rectangle 61">
            <a:extLst>
              <a:ext uri="{FF2B5EF4-FFF2-40B4-BE49-F238E27FC236}">
                <a16:creationId xmlns:a16="http://schemas.microsoft.com/office/drawing/2014/main" id="{D7D703CB-ACBE-455E-A377-D864D92174BB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793B9989-11BC-455E-A7B5-F0800D4B6F50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82" name="TextBox 73">
            <a:extLst>
              <a:ext uri="{FF2B5EF4-FFF2-40B4-BE49-F238E27FC236}">
                <a16:creationId xmlns:a16="http://schemas.microsoft.com/office/drawing/2014/main" id="{D2EEAA86-E9AF-4B42-B343-70E33BAD79E0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83" name="TextBox 74">
            <a:extLst>
              <a:ext uri="{FF2B5EF4-FFF2-40B4-BE49-F238E27FC236}">
                <a16:creationId xmlns:a16="http://schemas.microsoft.com/office/drawing/2014/main" id="{5BD7362C-8314-4626-8C62-9B201CA49C5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84" name="TextBox 75">
            <a:extLst>
              <a:ext uri="{FF2B5EF4-FFF2-40B4-BE49-F238E27FC236}">
                <a16:creationId xmlns:a16="http://schemas.microsoft.com/office/drawing/2014/main" id="{C615562B-630E-4FDD-A34F-44CE467489FF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85" name="Straight Connector 77">
            <a:extLst>
              <a:ext uri="{FF2B5EF4-FFF2-40B4-BE49-F238E27FC236}">
                <a16:creationId xmlns:a16="http://schemas.microsoft.com/office/drawing/2014/main" id="{830F8911-C961-44E6-BF63-19C7976FDAFE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76">
            <a:extLst>
              <a:ext uri="{FF2B5EF4-FFF2-40B4-BE49-F238E27FC236}">
                <a16:creationId xmlns:a16="http://schemas.microsoft.com/office/drawing/2014/main" id="{912E2C25-23D1-4EEB-B4CE-39CA4D781369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70">
            <a:extLst>
              <a:ext uri="{FF2B5EF4-FFF2-40B4-BE49-F238E27FC236}">
                <a16:creationId xmlns:a16="http://schemas.microsoft.com/office/drawing/2014/main" id="{2BBFC182-AFA7-42F5-BDF2-B3EAFF5D1AC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88" name="Straight Connector 71">
            <a:extLst>
              <a:ext uri="{FF2B5EF4-FFF2-40B4-BE49-F238E27FC236}">
                <a16:creationId xmlns:a16="http://schemas.microsoft.com/office/drawing/2014/main" id="{3A00C7A6-0F85-4132-BC3C-72DA8A958B63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41">
            <a:extLst>
              <a:ext uri="{FF2B5EF4-FFF2-40B4-BE49-F238E27FC236}">
                <a16:creationId xmlns:a16="http://schemas.microsoft.com/office/drawing/2014/main" id="{36AF4D6A-5780-41BC-A372-9CC1FEEDA73D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54">
            <a:extLst>
              <a:ext uri="{FF2B5EF4-FFF2-40B4-BE49-F238E27FC236}">
                <a16:creationId xmlns:a16="http://schemas.microsoft.com/office/drawing/2014/main" id="{2874B8C2-A4A5-4C63-A1B8-DA60735C8DD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91" name="Rectangle 55">
            <a:extLst>
              <a:ext uri="{FF2B5EF4-FFF2-40B4-BE49-F238E27FC236}">
                <a16:creationId xmlns:a16="http://schemas.microsoft.com/office/drawing/2014/main" id="{FC280685-BDD9-4DE8-8F54-BCA28518EFFD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2" name="Rectangle 58">
            <a:extLst>
              <a:ext uri="{FF2B5EF4-FFF2-40B4-BE49-F238E27FC236}">
                <a16:creationId xmlns:a16="http://schemas.microsoft.com/office/drawing/2014/main" id="{5FE76186-0C5C-4D89-959F-36F18A541BF6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93" name="TextBox 59">
            <a:extLst>
              <a:ext uri="{FF2B5EF4-FFF2-40B4-BE49-F238E27FC236}">
                <a16:creationId xmlns:a16="http://schemas.microsoft.com/office/drawing/2014/main" id="{E27B8678-4AFB-41A8-8ED0-9F6EC3F0EEBC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94" name="Straight Connector 77">
            <a:extLst>
              <a:ext uri="{FF2B5EF4-FFF2-40B4-BE49-F238E27FC236}">
                <a16:creationId xmlns:a16="http://schemas.microsoft.com/office/drawing/2014/main" id="{63D76BCF-20C7-481C-9497-092D739471F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72">
            <a:extLst>
              <a:ext uri="{FF2B5EF4-FFF2-40B4-BE49-F238E27FC236}">
                <a16:creationId xmlns:a16="http://schemas.microsoft.com/office/drawing/2014/main" id="{8D47BAD7-7638-4FEB-B5E7-2B5A8EB09515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063917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auto">
          <a:xfrm>
            <a:off x="381000" y="380999"/>
            <a:ext cx="11430000" cy="39934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sz="28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A8438D-1E88-41FC-B5DB-BCCC3E717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705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orient="horz" pos="709">
          <p15:clr>
            <a:srgbClr val="FBAE40"/>
          </p15:clr>
        </p15:guide>
        <p15:guide id="4" orient="horz" pos="346">
          <p15:clr>
            <a:srgbClr val="FBAE40"/>
          </p15:clr>
        </p15:guide>
      </p15:sldGuideLst>
    </p:ext>
  </p:extLst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FB1A48-22AA-4702-89A1-E6A66DEA4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220836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13_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A444CB-25B8-49C8-A389-F335C57D454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2336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23CA948-AE86-4D04-BBF1-CB83CA298E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12336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281B106-02BB-4834-9192-C977C15D3C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48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4410BCA-A809-4AC8-A26F-DD278D44D6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748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4975450-BC46-43A4-9CC7-0AFC0C012F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48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D77940-0721-47DB-84C6-2428417FC57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12336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9B5BE0A-DAA9-4C11-AB98-CC9C96F1DE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95800" y="5157304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35FA609-5369-478C-9F64-443573A14BE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95800" y="2285638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42664D-5207-455A-954A-D5AB6D43370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295800" y="3732386"/>
            <a:ext cx="1008000" cy="1008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de-DE"/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7B554E1-909A-439B-8551-9E97B4E10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0999"/>
            <a:ext cx="11430000" cy="9906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Click to edit Master title style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E84B62-6EBA-468E-A82F-634D53EF3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1052736"/>
            <a:ext cx="11430000" cy="3600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</a:defRPr>
            </a:lvl1pPr>
            <a:lvl2pPr marL="0" indent="0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None/>
              <a:defRPr sz="2600" b="0" cap="all" baseline="0">
                <a:solidFill>
                  <a:srgbClr val="FF0000"/>
                </a:solidFill>
                <a:latin typeface="Arial Black" panose="020B0A04020102020204" pitchFamily="34" charset="0"/>
              </a:defRPr>
            </a:lvl2pPr>
            <a:lvl3pPr>
              <a:lnSpc>
                <a:spcPct val="75000"/>
              </a:lnSpc>
              <a:spcAft>
                <a:spcPts val="0"/>
              </a:spcAft>
              <a:defRPr sz="2400" cap="all" baseline="0">
                <a:latin typeface="+mj-lt"/>
              </a:defRPr>
            </a:lvl3pPr>
          </a:lstStyle>
          <a:p>
            <a:pPr lvl="0"/>
            <a:r>
              <a:rPr lang="en-US"/>
              <a:t>First subtitle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5F063C-DC18-4468-9C08-B605FFAE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6202" y="6529169"/>
            <a:ext cx="304799" cy="2063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5127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A8B488E-2A89-4B88-AFB4-447671B07854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>
            <a:spLocks/>
          </p:cNvSpPr>
          <p:nvPr/>
        </p:nvSpPr>
        <p:spPr>
          <a:xfrm>
            <a:off x="0" y="-480412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</a:t>
            </a:r>
            <a:br>
              <a:rPr lang="en-US" dirty="0"/>
            </a:br>
            <a:r>
              <a:rPr lang="en-US" dirty="0"/>
              <a:t>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278F4A6A-0463-495C-9BC4-E5815E8ED789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AA85B32C-FC44-41FC-950F-47678BF90D21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D99ED35F-8097-4185-A2EC-842F9B7012A6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5AEAE82D-F390-4458-97D7-AE10C6D158E2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7" name="Straight Connector 53">
            <a:extLst>
              <a:ext uri="{FF2B5EF4-FFF2-40B4-BE49-F238E27FC236}">
                <a16:creationId xmlns:a16="http://schemas.microsoft.com/office/drawing/2014/main" id="{7B7D4519-6A9A-451C-A1B4-E16EF8F2C71E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4">
            <a:extLst>
              <a:ext uri="{FF2B5EF4-FFF2-40B4-BE49-F238E27FC236}">
                <a16:creationId xmlns:a16="http://schemas.microsoft.com/office/drawing/2014/main" id="{E5F1F44D-4408-4CCC-B1D8-38DD63383A27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931B1FCF-E787-451F-A5FB-66FB681F38D7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6">
            <a:extLst>
              <a:ext uri="{FF2B5EF4-FFF2-40B4-BE49-F238E27FC236}">
                <a16:creationId xmlns:a16="http://schemas.microsoft.com/office/drawing/2014/main" id="{69FBAFDD-62EB-46BA-9FBF-418EDE542901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47B57F67-3E68-4021-AED5-1EF2E161791F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F076AA08-4030-4561-B8A8-901B03462154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TextBox 59">
            <a:extLst>
              <a:ext uri="{FF2B5EF4-FFF2-40B4-BE49-F238E27FC236}">
                <a16:creationId xmlns:a16="http://schemas.microsoft.com/office/drawing/2014/main" id="{8F9674CD-67D0-4F3D-971D-0DCA37386127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5" name="TextBox 65">
            <a:extLst>
              <a:ext uri="{FF2B5EF4-FFF2-40B4-BE49-F238E27FC236}">
                <a16:creationId xmlns:a16="http://schemas.microsoft.com/office/drawing/2014/main" id="{E3630C19-7ED6-40E8-BFD4-30B887DBB57A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6" name="Rectangle 67">
            <a:extLst>
              <a:ext uri="{FF2B5EF4-FFF2-40B4-BE49-F238E27FC236}">
                <a16:creationId xmlns:a16="http://schemas.microsoft.com/office/drawing/2014/main" id="{CA24D0C7-38E5-4BCB-9DEA-6F87E81E1D0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2502D120-1761-4803-98E5-13AE4B8CDFB4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76849F4A-D5AE-4DF8-9A2B-37CD1BBA034B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40CF279-D566-4EBC-80EE-E73BCB8245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8A4A2932-C64C-4F12-9FB2-E72C9C203637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4">
            <a:extLst>
              <a:ext uri="{FF2B5EF4-FFF2-40B4-BE49-F238E27FC236}">
                <a16:creationId xmlns:a16="http://schemas.microsoft.com/office/drawing/2014/main" id="{72A9D98F-FC02-4985-B055-8D9921AE3C61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CE62EEA9-6AF6-4F7D-B1EB-EE2D38CAE3F1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471BA5B7-65EF-40AB-A1AF-69EB426E9F8B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4" name="Rectangle 57">
            <a:extLst>
              <a:ext uri="{FF2B5EF4-FFF2-40B4-BE49-F238E27FC236}">
                <a16:creationId xmlns:a16="http://schemas.microsoft.com/office/drawing/2014/main" id="{9AFB478A-6595-4BED-A316-40F81E13133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Rectangle 58">
            <a:extLst>
              <a:ext uri="{FF2B5EF4-FFF2-40B4-BE49-F238E27FC236}">
                <a16:creationId xmlns:a16="http://schemas.microsoft.com/office/drawing/2014/main" id="{4E561DC0-81D3-4A40-BC58-9F21A3356C00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DDFE4213-91C1-4B20-8BB6-489F402BBDF4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7" name="Rectangle 66">
            <a:extLst>
              <a:ext uri="{FF2B5EF4-FFF2-40B4-BE49-F238E27FC236}">
                <a16:creationId xmlns:a16="http://schemas.microsoft.com/office/drawing/2014/main" id="{21E76975-26E7-49CC-8551-275F130F6F3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4">
            <a:extLst>
              <a:ext uri="{FF2B5EF4-FFF2-40B4-BE49-F238E27FC236}">
                <a16:creationId xmlns:a16="http://schemas.microsoft.com/office/drawing/2014/main" id="{3BEA5BBC-3109-4066-ABD2-641BDCF93AFF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9" name="Rectangle 60">
            <a:extLst>
              <a:ext uri="{FF2B5EF4-FFF2-40B4-BE49-F238E27FC236}">
                <a16:creationId xmlns:a16="http://schemas.microsoft.com/office/drawing/2014/main" id="{D8D0C654-854D-4354-8F69-052D53B4EB52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6">
            <a:extLst>
              <a:ext uri="{FF2B5EF4-FFF2-40B4-BE49-F238E27FC236}">
                <a16:creationId xmlns:a16="http://schemas.microsoft.com/office/drawing/2014/main" id="{B8911FE9-5D45-4F04-A364-C75FA641F6E2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1" name="Rectangle 61">
            <a:extLst>
              <a:ext uri="{FF2B5EF4-FFF2-40B4-BE49-F238E27FC236}">
                <a16:creationId xmlns:a16="http://schemas.microsoft.com/office/drawing/2014/main" id="{01191A3B-C73B-4858-9C7C-56B34E2A6EEA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9">
            <a:extLst>
              <a:ext uri="{FF2B5EF4-FFF2-40B4-BE49-F238E27FC236}">
                <a16:creationId xmlns:a16="http://schemas.microsoft.com/office/drawing/2014/main" id="{F700EE99-81C3-456E-8B2F-551EEAFB5D72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3" name="TextBox 73">
            <a:extLst>
              <a:ext uri="{FF2B5EF4-FFF2-40B4-BE49-F238E27FC236}">
                <a16:creationId xmlns:a16="http://schemas.microsoft.com/office/drawing/2014/main" id="{983923C0-76E2-4DE4-A623-A9E9AE76EBC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4" name="TextBox 74">
            <a:extLst>
              <a:ext uri="{FF2B5EF4-FFF2-40B4-BE49-F238E27FC236}">
                <a16:creationId xmlns:a16="http://schemas.microsoft.com/office/drawing/2014/main" id="{AD17BA90-2181-406F-869C-FD13A874C7F4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5" name="TextBox 75">
            <a:extLst>
              <a:ext uri="{FF2B5EF4-FFF2-40B4-BE49-F238E27FC236}">
                <a16:creationId xmlns:a16="http://schemas.microsoft.com/office/drawing/2014/main" id="{161A4427-F013-4F11-958E-8AEBA8215413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6" name="Straight Connector 77">
            <a:extLst>
              <a:ext uri="{FF2B5EF4-FFF2-40B4-BE49-F238E27FC236}">
                <a16:creationId xmlns:a16="http://schemas.microsoft.com/office/drawing/2014/main" id="{FA999424-5F7B-432C-A49E-880181471B8A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76">
            <a:extLst>
              <a:ext uri="{FF2B5EF4-FFF2-40B4-BE49-F238E27FC236}">
                <a16:creationId xmlns:a16="http://schemas.microsoft.com/office/drawing/2014/main" id="{05A920A7-4B97-4EED-956C-D6B816AF0AC4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70">
            <a:extLst>
              <a:ext uri="{FF2B5EF4-FFF2-40B4-BE49-F238E27FC236}">
                <a16:creationId xmlns:a16="http://schemas.microsoft.com/office/drawing/2014/main" id="{E8B8C375-B50E-4E5C-ABAA-F6F3BDA6534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9" name="Straight Connector 71">
            <a:extLst>
              <a:ext uri="{FF2B5EF4-FFF2-40B4-BE49-F238E27FC236}">
                <a16:creationId xmlns:a16="http://schemas.microsoft.com/office/drawing/2014/main" id="{C9A3FD8E-5B88-48B1-99C1-830600B20F5F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F5136DCE-4611-4720-B469-116F4B7A2842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4">
            <a:extLst>
              <a:ext uri="{FF2B5EF4-FFF2-40B4-BE49-F238E27FC236}">
                <a16:creationId xmlns:a16="http://schemas.microsoft.com/office/drawing/2014/main" id="{7C325F72-9A35-4302-80E8-D6C0D99AF7CC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7A81709F-E0A8-4D16-8713-506B3060F83F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3" name="Rectangle 58">
            <a:extLst>
              <a:ext uri="{FF2B5EF4-FFF2-40B4-BE49-F238E27FC236}">
                <a16:creationId xmlns:a16="http://schemas.microsoft.com/office/drawing/2014/main" id="{948A5282-F1BA-4B8D-9BDB-1ED52CB41C9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4" name="TextBox 59">
            <a:extLst>
              <a:ext uri="{FF2B5EF4-FFF2-40B4-BE49-F238E27FC236}">
                <a16:creationId xmlns:a16="http://schemas.microsoft.com/office/drawing/2014/main" id="{51F043B8-925D-4ED1-9BF3-B0E485B9F240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5" name="Straight Connector 77">
            <a:extLst>
              <a:ext uri="{FF2B5EF4-FFF2-40B4-BE49-F238E27FC236}">
                <a16:creationId xmlns:a16="http://schemas.microsoft.com/office/drawing/2014/main" id="{4A24FC59-240A-4A1D-9F95-E2E677352036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72">
            <a:extLst>
              <a:ext uri="{FF2B5EF4-FFF2-40B4-BE49-F238E27FC236}">
                <a16:creationId xmlns:a16="http://schemas.microsoft.com/office/drawing/2014/main" id="{BDD3DBA3-4FF3-4C18-B72F-CBBFD4EC021B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09682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A90B895-CA42-4767-B89A-AF4C34A93A50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2020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60DFAEDB-869C-4DD5-9F9C-47D0CB3A13DF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EC32AA61-FCE7-42BA-906F-90BAD485A6FF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01F8398E-59CB-4957-A121-4F01792440BD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ED51CB43-A250-4882-AC7D-3EFD3ADDCAF0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A62887A7-8E61-4190-8B13-2CFAAA2B7535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893FBA25-BC36-43B9-9183-0947C6BF56D6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4CA47459-D6D1-4361-B30C-2DD65621DAC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FC7F73A9-5B5B-45BB-BAC3-07A7364BCDB9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3CEFCF3-A2F1-4307-9457-446467B6BF2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65454586-898D-4467-839A-8EA3B77F4B6F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78F9F7EC-F029-4E82-8518-B5985DECCF53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698C9F53-7F13-47EE-B334-E4776D7F6B97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37F5D4FE-2279-4711-BE25-DB7E47C9E2ED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840F8527-D75D-423A-8BEB-E7C54F814F3B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AC5E515F-B2CA-46C2-B8D3-C647B256C261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8435E41D-09FA-4B11-94ED-34AD43B9D04E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C6B651F5-9C3D-49FE-99F3-987C5375DFF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22A80358-8C89-4FB6-9EA4-A890A08DBFAF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FCFFC4F3-B7FA-431B-AA39-44F1B598F53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4B593964-0864-49BC-931A-3EFF1CDEA6A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7F76CEE8-FAB0-444C-867E-27350C68B177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E3B128BA-A93B-44FF-AB89-6161BDD55042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458F6294-DD14-4224-9EF5-1DA9E0E248BC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0EBB16B7-5231-4B1D-B9DC-6C4308BEB41C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0A1C7181-547C-4E19-ACE5-C818B263969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FA2766-80C4-4375-9CE9-0240870227F7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01B2B92D-29EE-4839-9C9B-86B0C84F415F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E903CE1F-9CE6-4D5B-856F-D7034F993B64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7E01FCA9-E73C-4226-8FEE-02E6C4F25D6E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B69FF71A-B2E9-4977-9CAC-850D8E43CA21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85E2AAEC-82DC-4480-BB81-AA172ADB445E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DAF455AD-326B-477E-9971-13E48B88020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34EE86A2-4210-4D8D-98B0-D42189F551D8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03D8E6D0-F3E3-48F3-981A-39D52C2F75F1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DB4BA8B3-51EA-4668-89A9-0BC3AC09B284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C8A29750-FE39-4446-99B5-07B3D3408078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FD632E63-F50E-42A3-B863-A46E6DF4F02F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B7869A23-350B-4103-A0F1-33A9FA0835FF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38C74485-E8AB-4862-AA61-BE148478ABB4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0CE4D947-B607-4020-B375-D55D736882AF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7EF2E88E-DA91-4483-9345-578AE15E4CF5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7FC1227B-7F8E-45C4-8A20-B7EC99ED4A57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3669A99F-0177-4B74-9638-728AE0657C5D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593804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45EFD73-C944-4FA3-8DF4-CBF1ECA2157A}" type="datetime1">
              <a:rPr lang="es-CO" smtClean="0"/>
              <a:t>3/09/2023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cxnSp>
        <p:nvCxnSpPr>
          <p:cNvPr id="9" name="Straight Connector 41">
            <a:extLst>
              <a:ext uri="{FF2B5EF4-FFF2-40B4-BE49-F238E27FC236}">
                <a16:creationId xmlns:a16="http://schemas.microsoft.com/office/drawing/2014/main" id="{FA624B5E-094E-4F2B-A841-E64BD1E44006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0">
            <a:extLst>
              <a:ext uri="{FF2B5EF4-FFF2-40B4-BE49-F238E27FC236}">
                <a16:creationId xmlns:a16="http://schemas.microsoft.com/office/drawing/2014/main" id="{2AD8F443-3B58-4514-BD8D-CC994519E1E3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1">
            <a:extLst>
              <a:ext uri="{FF2B5EF4-FFF2-40B4-BE49-F238E27FC236}">
                <a16:creationId xmlns:a16="http://schemas.microsoft.com/office/drawing/2014/main" id="{52488E69-30F5-42DE-88F0-E63961D163C1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4" name="TextBox 52">
            <a:extLst>
              <a:ext uri="{FF2B5EF4-FFF2-40B4-BE49-F238E27FC236}">
                <a16:creationId xmlns:a16="http://schemas.microsoft.com/office/drawing/2014/main" id="{00D10C0E-8FFF-4A89-9BEB-7123435E6B67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5" name="Straight Connector 53">
            <a:extLst>
              <a:ext uri="{FF2B5EF4-FFF2-40B4-BE49-F238E27FC236}">
                <a16:creationId xmlns:a16="http://schemas.microsoft.com/office/drawing/2014/main" id="{0AE25522-29D8-4BBF-9EFC-CB66EE3CD05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4">
            <a:extLst>
              <a:ext uri="{FF2B5EF4-FFF2-40B4-BE49-F238E27FC236}">
                <a16:creationId xmlns:a16="http://schemas.microsoft.com/office/drawing/2014/main" id="{5A30116C-0035-4DE9-9B74-31F937CDB1A8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7" name="Rectangle 55">
            <a:extLst>
              <a:ext uri="{FF2B5EF4-FFF2-40B4-BE49-F238E27FC236}">
                <a16:creationId xmlns:a16="http://schemas.microsoft.com/office/drawing/2014/main" id="{02399FB7-70B3-4352-850A-2AE641FC1F24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TextBox 56">
            <a:extLst>
              <a:ext uri="{FF2B5EF4-FFF2-40B4-BE49-F238E27FC236}">
                <a16:creationId xmlns:a16="http://schemas.microsoft.com/office/drawing/2014/main" id="{22000F4B-8E24-4EB1-A1F1-503231E82317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166D4A35-FCAF-457F-BF1F-3C15EB43E900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55438B5-6F35-4582-84AA-E1908617E41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TextBox 59">
            <a:extLst>
              <a:ext uri="{FF2B5EF4-FFF2-40B4-BE49-F238E27FC236}">
                <a16:creationId xmlns:a16="http://schemas.microsoft.com/office/drawing/2014/main" id="{A839B8A0-104E-490E-A28F-A3A7201071FF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203B8F41-656B-47FD-97B3-68A43DC5B6E0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3" name="Rectangle 67">
            <a:extLst>
              <a:ext uri="{FF2B5EF4-FFF2-40B4-BE49-F238E27FC236}">
                <a16:creationId xmlns:a16="http://schemas.microsoft.com/office/drawing/2014/main" id="{85ECA417-22F2-4B19-A2AA-EE10568CD115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68">
            <a:extLst>
              <a:ext uri="{FF2B5EF4-FFF2-40B4-BE49-F238E27FC236}">
                <a16:creationId xmlns:a16="http://schemas.microsoft.com/office/drawing/2014/main" id="{3F119DD3-535E-43E1-943A-BFD7EE89972A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5" name="TextBox 69">
            <a:extLst>
              <a:ext uri="{FF2B5EF4-FFF2-40B4-BE49-F238E27FC236}">
                <a16:creationId xmlns:a16="http://schemas.microsoft.com/office/drawing/2014/main" id="{309BA89A-846A-4316-B799-08763F9A5EA8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7" name="TextBox 70">
            <a:extLst>
              <a:ext uri="{FF2B5EF4-FFF2-40B4-BE49-F238E27FC236}">
                <a16:creationId xmlns:a16="http://schemas.microsoft.com/office/drawing/2014/main" id="{DE5614BB-01A7-4363-A36E-97CABCBFDD48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83A8F7B9-A7CC-45E8-997F-401C6D4D8D4F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4">
            <a:extLst>
              <a:ext uri="{FF2B5EF4-FFF2-40B4-BE49-F238E27FC236}">
                <a16:creationId xmlns:a16="http://schemas.microsoft.com/office/drawing/2014/main" id="{67BAF850-542B-490C-B465-5A3EB1B7404C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0" name="Rectangle 55">
            <a:extLst>
              <a:ext uri="{FF2B5EF4-FFF2-40B4-BE49-F238E27FC236}">
                <a16:creationId xmlns:a16="http://schemas.microsoft.com/office/drawing/2014/main" id="{78E9890F-C175-4A6E-9773-044531C47F0C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38A09489-CC0F-41FD-B2EE-CAA650653575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2" name="Rectangle 57">
            <a:extLst>
              <a:ext uri="{FF2B5EF4-FFF2-40B4-BE49-F238E27FC236}">
                <a16:creationId xmlns:a16="http://schemas.microsoft.com/office/drawing/2014/main" id="{2CB39B4C-1350-4F44-85D9-B2684359A8BC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06F2BB25-4011-4475-A2C4-5DBFA0A5853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4" name="TextBox 59">
            <a:extLst>
              <a:ext uri="{FF2B5EF4-FFF2-40B4-BE49-F238E27FC236}">
                <a16:creationId xmlns:a16="http://schemas.microsoft.com/office/drawing/2014/main" id="{7917C8D3-A26D-4DB1-B9C0-E79157C70667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5" name="Rectangle 66">
            <a:extLst>
              <a:ext uri="{FF2B5EF4-FFF2-40B4-BE49-F238E27FC236}">
                <a16:creationId xmlns:a16="http://schemas.microsoft.com/office/drawing/2014/main" id="{FA93F776-398E-4B9F-9EB5-09E6F8BB3626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6" name="TextBox 54">
            <a:extLst>
              <a:ext uri="{FF2B5EF4-FFF2-40B4-BE49-F238E27FC236}">
                <a16:creationId xmlns:a16="http://schemas.microsoft.com/office/drawing/2014/main" id="{DF56E8ED-DDEA-4071-B67C-3D22DABA5040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37" name="Rectangle 60">
            <a:extLst>
              <a:ext uri="{FF2B5EF4-FFF2-40B4-BE49-F238E27FC236}">
                <a16:creationId xmlns:a16="http://schemas.microsoft.com/office/drawing/2014/main" id="{17DE5569-4502-4BA2-8DEC-CA34888B346B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8" name="TextBox 56">
            <a:extLst>
              <a:ext uri="{FF2B5EF4-FFF2-40B4-BE49-F238E27FC236}">
                <a16:creationId xmlns:a16="http://schemas.microsoft.com/office/drawing/2014/main" id="{31CAB2BA-3AC3-4169-B0D6-752D10AC0010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39" name="Rectangle 61">
            <a:extLst>
              <a:ext uri="{FF2B5EF4-FFF2-40B4-BE49-F238E27FC236}">
                <a16:creationId xmlns:a16="http://schemas.microsoft.com/office/drawing/2014/main" id="{96F0B975-4603-46FF-8676-0E5BAD892BF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9">
            <a:extLst>
              <a:ext uri="{FF2B5EF4-FFF2-40B4-BE49-F238E27FC236}">
                <a16:creationId xmlns:a16="http://schemas.microsoft.com/office/drawing/2014/main" id="{25279F80-B970-4E77-BBB5-5DCC74C2D199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1" name="TextBox 73">
            <a:extLst>
              <a:ext uri="{FF2B5EF4-FFF2-40B4-BE49-F238E27FC236}">
                <a16:creationId xmlns:a16="http://schemas.microsoft.com/office/drawing/2014/main" id="{3787E359-3AA6-4395-B599-C70E1A91EA36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2" name="TextBox 74">
            <a:extLst>
              <a:ext uri="{FF2B5EF4-FFF2-40B4-BE49-F238E27FC236}">
                <a16:creationId xmlns:a16="http://schemas.microsoft.com/office/drawing/2014/main" id="{0F24CBE6-ABAC-4257-A457-AAAC83B0311C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3" name="TextBox 75">
            <a:extLst>
              <a:ext uri="{FF2B5EF4-FFF2-40B4-BE49-F238E27FC236}">
                <a16:creationId xmlns:a16="http://schemas.microsoft.com/office/drawing/2014/main" id="{716AE85F-6E9C-4A33-A8B0-2E58C4CBDB7C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4" name="Straight Connector 77">
            <a:extLst>
              <a:ext uri="{FF2B5EF4-FFF2-40B4-BE49-F238E27FC236}">
                <a16:creationId xmlns:a16="http://schemas.microsoft.com/office/drawing/2014/main" id="{4EB86F0C-3049-49C5-ADB6-25E8BA52E5E4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76">
            <a:extLst>
              <a:ext uri="{FF2B5EF4-FFF2-40B4-BE49-F238E27FC236}">
                <a16:creationId xmlns:a16="http://schemas.microsoft.com/office/drawing/2014/main" id="{2470D015-3234-4FBC-A87B-69C06A0F9E7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0">
            <a:extLst>
              <a:ext uri="{FF2B5EF4-FFF2-40B4-BE49-F238E27FC236}">
                <a16:creationId xmlns:a16="http://schemas.microsoft.com/office/drawing/2014/main" id="{87EAC917-777C-4BFD-9B88-D8EE9BDE518A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47" name="Straight Connector 71">
            <a:extLst>
              <a:ext uri="{FF2B5EF4-FFF2-40B4-BE49-F238E27FC236}">
                <a16:creationId xmlns:a16="http://schemas.microsoft.com/office/drawing/2014/main" id="{375243F0-FC80-42C2-A349-19BE6F983800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1">
            <a:extLst>
              <a:ext uri="{FF2B5EF4-FFF2-40B4-BE49-F238E27FC236}">
                <a16:creationId xmlns:a16="http://schemas.microsoft.com/office/drawing/2014/main" id="{757CEC86-7989-408A-B447-B8478EF9189C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54">
            <a:extLst>
              <a:ext uri="{FF2B5EF4-FFF2-40B4-BE49-F238E27FC236}">
                <a16:creationId xmlns:a16="http://schemas.microsoft.com/office/drawing/2014/main" id="{4EFD1BA4-1D6D-48E9-8D0B-D882C240A5EB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50" name="Rectangle 55">
            <a:extLst>
              <a:ext uri="{FF2B5EF4-FFF2-40B4-BE49-F238E27FC236}">
                <a16:creationId xmlns:a16="http://schemas.microsoft.com/office/drawing/2014/main" id="{54FFCA90-FD66-4D3E-9F7D-6DEBFD02BD63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1" name="Rectangle 58">
            <a:extLst>
              <a:ext uri="{FF2B5EF4-FFF2-40B4-BE49-F238E27FC236}">
                <a16:creationId xmlns:a16="http://schemas.microsoft.com/office/drawing/2014/main" id="{DFE1D5B7-4CC8-4937-80DD-CE49255C4A50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52" name="TextBox 59">
            <a:extLst>
              <a:ext uri="{FF2B5EF4-FFF2-40B4-BE49-F238E27FC236}">
                <a16:creationId xmlns:a16="http://schemas.microsoft.com/office/drawing/2014/main" id="{0EEBE0D2-F76C-4772-88C2-FB571521F641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53" name="Straight Connector 77">
            <a:extLst>
              <a:ext uri="{FF2B5EF4-FFF2-40B4-BE49-F238E27FC236}">
                <a16:creationId xmlns:a16="http://schemas.microsoft.com/office/drawing/2014/main" id="{A0102C9C-ED9F-4D1C-B606-400CC81388BF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bg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72">
            <a:extLst>
              <a:ext uri="{FF2B5EF4-FFF2-40B4-BE49-F238E27FC236}">
                <a16:creationId xmlns:a16="http://schemas.microsoft.com/office/drawing/2014/main" id="{59583407-EBD9-4F6A-9CE9-407054574D66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386890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2092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984079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907457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5643563" cy="4602418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667257"/>
            <a:ext cx="5643562" cy="460241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48244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3620043" cy="4604149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4933" y="1671383"/>
            <a:ext cx="3620043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8868" y="1671383"/>
            <a:ext cx="3620043" cy="460851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90872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2767774" cy="46085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625" y="1671383"/>
            <a:ext cx="2767774" cy="46085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E10A5B-DD9B-429C-B6F9-C07A0C81A6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0250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7EF0017-63BF-401A-ABEA-6E98A15C01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34876" y="1671383"/>
            <a:ext cx="2767774" cy="46128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91757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1784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26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0429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8991"/>
            <a:ext cx="5643563" cy="4910684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C6140CD-3C09-4F41-8C9C-FA8BF2E39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7438" y="1378991"/>
            <a:ext cx="5643562" cy="494030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27711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Lay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678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3">
            <a:extLst>
              <a:ext uri="{FF2B5EF4-FFF2-40B4-BE49-F238E27FC236}">
                <a16:creationId xmlns:a16="http://schemas.microsoft.com/office/drawing/2014/main" id="{80179324-EB0C-4576-B518-F17F0C8C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4610099"/>
            <a:ext cx="4953000" cy="1474215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C3D9D425-112F-438E-9DB4-384FDE30AB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24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Layout Title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671383"/>
            <a:ext cx="11429999" cy="4602418"/>
          </a:xfrm>
        </p:spPr>
        <p:txBody>
          <a:bodyPr>
            <a:noAutofit/>
          </a:bodyPr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B60DBB4-A363-4BD4-9110-F76AE7045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086803"/>
            <a:ext cx="11430000" cy="28892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4612054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Co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bg1">
                    <a:lumMod val="100000"/>
                  </a:schemeClr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spcAft>
                <a:spcPts val="0"/>
              </a:spcAft>
              <a:buNone/>
              <a:tabLst/>
              <a:defRPr lang="en-US" sz="2400" b="0" kern="1200" dirty="0">
                <a:solidFill>
                  <a:schemeClr val="bg1">
                    <a:lumMod val="100000"/>
                  </a:schemeClr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2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2"/>
            <a:ext cx="12191994" cy="6857997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lang="en-US" sz="2400" b="0" kern="120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marL="0" lv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00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75482026-1AA6-4189-BB1D-47D0BEFBC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2780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75482026-1AA6-4189-BB1D-47D0BEFBCE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983EB5EE-AC70-47E6-ADD3-0068DA4369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3093205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745660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Divider - Numbered, Gradient Mid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9F3FB2FC-0495-47FA-8D1A-036D255CA7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27077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9F3FB2FC-0495-47FA-8D1A-036D255CA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13">
            <a:extLst>
              <a:ext uri="{FF2B5EF4-FFF2-40B4-BE49-F238E27FC236}">
                <a16:creationId xmlns:a16="http://schemas.microsoft.com/office/drawing/2014/main" id="{A6212C8A-650C-489B-8A14-7C9B6CD228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vert="horz" anchor="t"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</a:t>
            </a:r>
            <a:r>
              <a:rPr lang="en-GB" dirty="0"/>
              <a:t>24pt</a:t>
            </a:r>
            <a:endParaRPr lang="en-US" dirty="0"/>
          </a:p>
        </p:txBody>
      </p:sp>
      <p:sp>
        <p:nvSpPr>
          <p:cNvPr id="10" name="Rectangle 55">
            <a:extLst>
              <a:ext uri="{FF2B5EF4-FFF2-40B4-BE49-F238E27FC236}">
                <a16:creationId xmlns:a16="http://schemas.microsoft.com/office/drawing/2014/main" id="{A1D1ED5C-EF3F-423A-A087-079681F2699B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2" name="Rectangle 57">
            <a:extLst>
              <a:ext uri="{FF2B5EF4-FFF2-40B4-BE49-F238E27FC236}">
                <a16:creationId xmlns:a16="http://schemas.microsoft.com/office/drawing/2014/main" id="{0EFF6FD9-20C0-454C-9189-030C19A3DE3A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5" name="Rectangle 58">
            <a:extLst>
              <a:ext uri="{FF2B5EF4-FFF2-40B4-BE49-F238E27FC236}">
                <a16:creationId xmlns:a16="http://schemas.microsoft.com/office/drawing/2014/main" id="{EB7DF302-99DD-47B1-A89D-F9A8464ACF73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7">
            <a:extLst>
              <a:ext uri="{FF2B5EF4-FFF2-40B4-BE49-F238E27FC236}">
                <a16:creationId xmlns:a16="http://schemas.microsoft.com/office/drawing/2014/main" id="{1CD6D743-0BD2-4E22-9BCB-7F4E51461473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8">
            <a:extLst>
              <a:ext uri="{FF2B5EF4-FFF2-40B4-BE49-F238E27FC236}">
                <a16:creationId xmlns:a16="http://schemas.microsoft.com/office/drawing/2014/main" id="{565D1BB8-6A43-4659-9ED9-E503A0B70E8F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E4A04983-25B8-4254-9D7B-BFAFBF2C2BE4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7">
            <a:extLst>
              <a:ext uri="{FF2B5EF4-FFF2-40B4-BE49-F238E27FC236}">
                <a16:creationId xmlns:a16="http://schemas.microsoft.com/office/drawing/2014/main" id="{F8A8C749-F716-418B-ACCB-E3180C2FD37B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0" name="Rectangle 58">
            <a:extLst>
              <a:ext uri="{FF2B5EF4-FFF2-40B4-BE49-F238E27FC236}">
                <a16:creationId xmlns:a16="http://schemas.microsoft.com/office/drawing/2014/main" id="{EBE9BA42-AE12-48AB-981B-8B7316FA27DF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1" name="Rectangle 66">
            <a:extLst>
              <a:ext uri="{FF2B5EF4-FFF2-40B4-BE49-F238E27FC236}">
                <a16:creationId xmlns:a16="http://schemas.microsoft.com/office/drawing/2014/main" id="{D3B1F508-66EF-4ACA-854A-ECADC67FCD19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Rectangle 60">
            <a:extLst>
              <a:ext uri="{FF2B5EF4-FFF2-40B4-BE49-F238E27FC236}">
                <a16:creationId xmlns:a16="http://schemas.microsoft.com/office/drawing/2014/main" id="{A9DAAF92-F9ED-4509-AD0B-C5D7B68A5516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3" name="Rectangle 61">
            <a:extLst>
              <a:ext uri="{FF2B5EF4-FFF2-40B4-BE49-F238E27FC236}">
                <a16:creationId xmlns:a16="http://schemas.microsoft.com/office/drawing/2014/main" id="{1801BE55-78D5-480B-AF1D-41EF2E4287CD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4" name="Rectangle 55">
            <a:extLst>
              <a:ext uri="{FF2B5EF4-FFF2-40B4-BE49-F238E27FC236}">
                <a16:creationId xmlns:a16="http://schemas.microsoft.com/office/drawing/2014/main" id="{81E018E6-3E67-4374-ABE3-9D7AE83EC3FC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25" name="Rectangle 58">
            <a:extLst>
              <a:ext uri="{FF2B5EF4-FFF2-40B4-BE49-F238E27FC236}">
                <a16:creationId xmlns:a16="http://schemas.microsoft.com/office/drawing/2014/main" id="{59DEA991-B3F7-40F1-BB0B-8E5D8E35D7AB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171943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F26B43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386E28C3-B22B-442A-A669-055CCAB8825F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25C7BB8F-FF4A-4EB0-916C-6D6DCD037593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8" name="Rectangle 58">
            <a:extLst>
              <a:ext uri="{FF2B5EF4-FFF2-40B4-BE49-F238E27FC236}">
                <a16:creationId xmlns:a16="http://schemas.microsoft.com/office/drawing/2014/main" id="{BC54DA54-BF7C-4A8B-846C-B2B155890BB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0" name="Rectangle 67">
            <a:extLst>
              <a:ext uri="{FF2B5EF4-FFF2-40B4-BE49-F238E27FC236}">
                <a16:creationId xmlns:a16="http://schemas.microsoft.com/office/drawing/2014/main" id="{262B77F4-991B-40F4-B5D4-627A10A3C18E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1" name="Rectangle 68">
            <a:extLst>
              <a:ext uri="{FF2B5EF4-FFF2-40B4-BE49-F238E27FC236}">
                <a16:creationId xmlns:a16="http://schemas.microsoft.com/office/drawing/2014/main" id="{E7935B88-141A-4A90-9594-6C862470A0FB}"/>
              </a:ext>
            </a:extLst>
          </p:cNvPr>
          <p:cNvSpPr>
            <a:spLocks/>
          </p:cNvSpPr>
          <p:nvPr/>
        </p:nvSpPr>
        <p:spPr bwMode="gray">
          <a:xfrm>
            <a:off x="-324884" y="4962759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</a:pPr>
            <a:endParaRPr kumimoji="0" lang="en-US" sz="985" b="0" i="0" u="none" strike="noStrike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806B045-7647-49D3-826C-B37613BD0F03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3" name="Rectangle 57">
            <a:extLst>
              <a:ext uri="{FF2B5EF4-FFF2-40B4-BE49-F238E27FC236}">
                <a16:creationId xmlns:a16="http://schemas.microsoft.com/office/drawing/2014/main" id="{808A08CF-6BAB-445B-B17E-F38D22937FFA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4" name="Rectangle 58">
            <a:extLst>
              <a:ext uri="{FF2B5EF4-FFF2-40B4-BE49-F238E27FC236}">
                <a16:creationId xmlns:a16="http://schemas.microsoft.com/office/drawing/2014/main" id="{2A630F26-D1EF-4EBE-8943-A09A80198FF9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5" name="Rectangle 66">
            <a:extLst>
              <a:ext uri="{FF2B5EF4-FFF2-40B4-BE49-F238E27FC236}">
                <a16:creationId xmlns:a16="http://schemas.microsoft.com/office/drawing/2014/main" id="{121D21C2-AD0A-4DA9-A0E1-C684ABFC4ECE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6" name="Rectangle 60">
            <a:extLst>
              <a:ext uri="{FF2B5EF4-FFF2-40B4-BE49-F238E27FC236}">
                <a16:creationId xmlns:a16="http://schemas.microsoft.com/office/drawing/2014/main" id="{73230E51-A754-4317-B9ED-D509B0ED7FE8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7" name="Rectangle 61">
            <a:extLst>
              <a:ext uri="{FF2B5EF4-FFF2-40B4-BE49-F238E27FC236}">
                <a16:creationId xmlns:a16="http://schemas.microsoft.com/office/drawing/2014/main" id="{2C562D18-C05C-4A7B-AAFB-EB3385F659B5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7351B8C9-AF2B-4AE2-8D43-DB5F41251076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19" name="Rectangle 58">
            <a:extLst>
              <a:ext uri="{FF2B5EF4-FFF2-40B4-BE49-F238E27FC236}">
                <a16:creationId xmlns:a16="http://schemas.microsoft.com/office/drawing/2014/main" id="{8D7DD80F-09CA-4BA3-B0F1-BC1F8E7CD428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cxnSp>
        <p:nvCxnSpPr>
          <p:cNvPr id="20" name="Straight Connector 41">
            <a:extLst>
              <a:ext uri="{FF2B5EF4-FFF2-40B4-BE49-F238E27FC236}">
                <a16:creationId xmlns:a16="http://schemas.microsoft.com/office/drawing/2014/main" id="{3FCF1829-61D7-4076-BC85-A32284CEC504}"/>
              </a:ext>
            </a:extLst>
          </p:cNvPr>
          <p:cNvCxnSpPr/>
          <p:nvPr/>
        </p:nvCxnSpPr>
        <p:spPr>
          <a:xfrm>
            <a:off x="-252640" y="1663889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>
            <a:extLst>
              <a:ext uri="{FF2B5EF4-FFF2-40B4-BE49-F238E27FC236}">
                <a16:creationId xmlns:a16="http://schemas.microsoft.com/office/drawing/2014/main" id="{D0AF1562-E8B1-4766-A621-BA37903B45E0}"/>
              </a:ext>
            </a:extLst>
          </p:cNvPr>
          <p:cNvCxnSpPr/>
          <p:nvPr/>
        </p:nvCxnSpPr>
        <p:spPr>
          <a:xfrm>
            <a:off x="-252640" y="1917046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3">
            <a:extLst>
              <a:ext uri="{FF2B5EF4-FFF2-40B4-BE49-F238E27FC236}">
                <a16:creationId xmlns:a16="http://schemas.microsoft.com/office/drawing/2014/main" id="{AAEEC055-004E-40AE-9B9E-3C956AB8B07C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80">
            <a:extLst>
              <a:ext uri="{FF2B5EF4-FFF2-40B4-BE49-F238E27FC236}">
                <a16:creationId xmlns:a16="http://schemas.microsoft.com/office/drawing/2014/main" id="{B6B07F19-249A-40A4-B04E-F4DD72D8F2E9}"/>
              </a:ext>
            </a:extLst>
          </p:cNvPr>
          <p:cNvCxnSpPr/>
          <p:nvPr/>
        </p:nvCxnSpPr>
        <p:spPr>
          <a:xfrm>
            <a:off x="-249485" y="342900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77">
            <a:extLst>
              <a:ext uri="{FF2B5EF4-FFF2-40B4-BE49-F238E27FC236}">
                <a16:creationId xmlns:a16="http://schemas.microsoft.com/office/drawing/2014/main" id="{388AA1FD-3812-4DCB-878F-FE1BBD0053AB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76">
            <a:extLst>
              <a:ext uri="{FF2B5EF4-FFF2-40B4-BE49-F238E27FC236}">
                <a16:creationId xmlns:a16="http://schemas.microsoft.com/office/drawing/2014/main" id="{A35FB610-C0E0-4C3D-9F57-B188B08F52D2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41">
            <a:extLst>
              <a:ext uri="{FF2B5EF4-FFF2-40B4-BE49-F238E27FC236}">
                <a16:creationId xmlns:a16="http://schemas.microsoft.com/office/drawing/2014/main" id="{C1C72119-F7B9-47AC-A580-ABB53C5E6468}"/>
              </a:ext>
            </a:extLst>
          </p:cNvPr>
          <p:cNvCxnSpPr/>
          <p:nvPr/>
        </p:nvCxnSpPr>
        <p:spPr>
          <a:xfrm>
            <a:off x="-252640" y="13771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>
            <a:extLst>
              <a:ext uri="{FF2B5EF4-FFF2-40B4-BE49-F238E27FC236}">
                <a16:creationId xmlns:a16="http://schemas.microsoft.com/office/drawing/2014/main" id="{0028D648-D2AC-42DD-ABF6-EC158E99CDC1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1">
            <a:extLst>
              <a:ext uri="{FF2B5EF4-FFF2-40B4-BE49-F238E27FC236}">
                <a16:creationId xmlns:a16="http://schemas.microsoft.com/office/drawing/2014/main" id="{76416C1C-5573-4FB6-8230-210D1B3CDC8E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1">
            <a:extLst>
              <a:ext uri="{FF2B5EF4-FFF2-40B4-BE49-F238E27FC236}">
                <a16:creationId xmlns:a16="http://schemas.microsoft.com/office/drawing/2014/main" id="{BD369FB9-89D8-4DEF-A64D-0A5D6258505B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6">
            <a:extLst>
              <a:ext uri="{FF2B5EF4-FFF2-40B4-BE49-F238E27FC236}">
                <a16:creationId xmlns:a16="http://schemas.microsoft.com/office/drawing/2014/main" id="{CB7ECAD8-8B35-4326-84A3-00606C071A8A}"/>
              </a:ext>
            </a:extLst>
          </p:cNvPr>
          <p:cNvSpPr/>
          <p:nvPr/>
        </p:nvSpPr>
        <p:spPr bwMode="gray">
          <a:xfrm>
            <a:off x="-324884" y="5608521"/>
            <a:ext cx="180000" cy="180000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63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5451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975E2BAC-B9DA-4268-862E-629DA9ED4F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38508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think-cell Folie" r:id="rId4" imgW="424" imgH="424" progId="TCLayout.ActiveDocument.1">
                  <p:embed/>
                </p:oleObj>
              </mc:Choice>
              <mc:Fallback>
                <p:oleObj name="think-cell Folie" r:id="rId4" imgW="424" imgH="424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975E2BAC-B9DA-4268-862E-629DA9ED4F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89024"/>
            <a:ext cx="4952998" cy="1605408"/>
          </a:xfrm>
        </p:spPr>
        <p:txBody>
          <a:bodyPr vert="horz"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E94FE1-7A96-4985-B027-96607E0904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29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02199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4161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F780CEA8-F357-4804-8BA8-8264C4964A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4280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think-cell Folie" r:id="rId5" imgW="425" imgH="426" progId="TCLayout.ActiveDocument.1">
                  <p:embed/>
                </p:oleObj>
              </mc:Choice>
              <mc:Fallback>
                <p:oleObj name="think-cell Folie" r:id="rId5" imgW="425" imgH="426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F780CEA8-F357-4804-8BA8-8264C4964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>
            <a:extLst>
              <a:ext uri="{FF2B5EF4-FFF2-40B4-BE49-F238E27FC236}">
                <a16:creationId xmlns:a16="http://schemas.microsoft.com/office/drawing/2014/main" id="{FC204DD3-8CA4-4793-97F5-5628FB4D97E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 sz="1800">
                <a:latin typeface="+mn-lt"/>
              </a:defRPr>
            </a:lvl2pPr>
            <a:lvl3pPr marL="182563" indent="-182563">
              <a:buFont typeface="Arial" panose="020B0604020202020204" pitchFamily="34" charset="0"/>
              <a:buChar char="•"/>
              <a:defRPr sz="1800">
                <a:latin typeface="+mn-lt"/>
              </a:defRPr>
            </a:lvl3pPr>
            <a:lvl4pPr marL="355600" indent="-173038">
              <a:buFont typeface="System Font"/>
              <a:buChar char="–"/>
              <a:defRPr sz="1600">
                <a:latin typeface="+mn-lt"/>
              </a:defRPr>
            </a:lvl4pPr>
            <a:lvl5pPr marL="538163" indent="-182563"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Place sub-headline here in </a:t>
            </a:r>
            <a:r>
              <a:rPr lang="en-US" dirty="0" err="1"/>
              <a:t>Graphik</a:t>
            </a:r>
            <a:r>
              <a:rPr lang="en-US" dirty="0"/>
              <a:t>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Place headline here </a:t>
            </a:r>
            <a:br>
              <a:rPr lang="en-GB" dirty="0"/>
            </a:br>
            <a:r>
              <a:rPr lang="en-GB" dirty="0"/>
              <a:t>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58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68598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vmlDrawing" Target="../drawings/vmlDrawing1.vml"/><Relationship Id="rId78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10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91.xml"/><Relationship Id="rId21" Type="http://schemas.openxmlformats.org/officeDocument/2006/relationships/slideLayout" Target="../slideLayouts/slideLayout586.xml"/><Relationship Id="rId42" Type="http://schemas.openxmlformats.org/officeDocument/2006/relationships/slideLayout" Target="../slideLayouts/slideLayout607.xml"/><Relationship Id="rId47" Type="http://schemas.openxmlformats.org/officeDocument/2006/relationships/slideLayout" Target="../slideLayouts/slideLayout612.xml"/><Relationship Id="rId63" Type="http://schemas.openxmlformats.org/officeDocument/2006/relationships/slideLayout" Target="../slideLayouts/slideLayout628.xml"/><Relationship Id="rId68" Type="http://schemas.openxmlformats.org/officeDocument/2006/relationships/slideLayout" Target="../slideLayouts/slideLayout633.xml"/><Relationship Id="rId2" Type="http://schemas.openxmlformats.org/officeDocument/2006/relationships/slideLayout" Target="../slideLayouts/slideLayout567.xml"/><Relationship Id="rId16" Type="http://schemas.openxmlformats.org/officeDocument/2006/relationships/slideLayout" Target="../slideLayouts/slideLayout581.xml"/><Relationship Id="rId29" Type="http://schemas.openxmlformats.org/officeDocument/2006/relationships/slideLayout" Target="../slideLayouts/slideLayout594.xml"/><Relationship Id="rId11" Type="http://schemas.openxmlformats.org/officeDocument/2006/relationships/slideLayout" Target="../slideLayouts/slideLayout576.xml"/><Relationship Id="rId24" Type="http://schemas.openxmlformats.org/officeDocument/2006/relationships/slideLayout" Target="../slideLayouts/slideLayout589.xml"/><Relationship Id="rId32" Type="http://schemas.openxmlformats.org/officeDocument/2006/relationships/slideLayout" Target="../slideLayouts/slideLayout597.xml"/><Relationship Id="rId37" Type="http://schemas.openxmlformats.org/officeDocument/2006/relationships/slideLayout" Target="../slideLayouts/slideLayout602.xml"/><Relationship Id="rId40" Type="http://schemas.openxmlformats.org/officeDocument/2006/relationships/slideLayout" Target="../slideLayouts/slideLayout605.xml"/><Relationship Id="rId45" Type="http://schemas.openxmlformats.org/officeDocument/2006/relationships/slideLayout" Target="../slideLayouts/slideLayout610.xml"/><Relationship Id="rId53" Type="http://schemas.openxmlformats.org/officeDocument/2006/relationships/slideLayout" Target="../slideLayouts/slideLayout618.xml"/><Relationship Id="rId58" Type="http://schemas.openxmlformats.org/officeDocument/2006/relationships/slideLayout" Target="../slideLayouts/slideLayout623.xml"/><Relationship Id="rId66" Type="http://schemas.openxmlformats.org/officeDocument/2006/relationships/slideLayout" Target="../slideLayouts/slideLayout631.xml"/><Relationship Id="rId74" Type="http://schemas.openxmlformats.org/officeDocument/2006/relationships/oleObject" Target="../embeddings/oleObject79.bin"/><Relationship Id="rId5" Type="http://schemas.openxmlformats.org/officeDocument/2006/relationships/slideLayout" Target="../slideLayouts/slideLayout570.xml"/><Relationship Id="rId61" Type="http://schemas.openxmlformats.org/officeDocument/2006/relationships/slideLayout" Target="../slideLayouts/slideLayout626.xml"/><Relationship Id="rId19" Type="http://schemas.openxmlformats.org/officeDocument/2006/relationships/slideLayout" Target="../slideLayouts/slideLayout584.xml"/><Relationship Id="rId14" Type="http://schemas.openxmlformats.org/officeDocument/2006/relationships/slideLayout" Target="../slideLayouts/slideLayout579.xml"/><Relationship Id="rId22" Type="http://schemas.openxmlformats.org/officeDocument/2006/relationships/slideLayout" Target="../slideLayouts/slideLayout587.xml"/><Relationship Id="rId27" Type="http://schemas.openxmlformats.org/officeDocument/2006/relationships/slideLayout" Target="../slideLayouts/slideLayout592.xml"/><Relationship Id="rId30" Type="http://schemas.openxmlformats.org/officeDocument/2006/relationships/slideLayout" Target="../slideLayouts/slideLayout595.xml"/><Relationship Id="rId35" Type="http://schemas.openxmlformats.org/officeDocument/2006/relationships/slideLayout" Target="../slideLayouts/slideLayout600.xml"/><Relationship Id="rId43" Type="http://schemas.openxmlformats.org/officeDocument/2006/relationships/slideLayout" Target="../slideLayouts/slideLayout608.xml"/><Relationship Id="rId48" Type="http://schemas.openxmlformats.org/officeDocument/2006/relationships/slideLayout" Target="../slideLayouts/slideLayout613.xml"/><Relationship Id="rId56" Type="http://schemas.openxmlformats.org/officeDocument/2006/relationships/slideLayout" Target="../slideLayouts/slideLayout621.xml"/><Relationship Id="rId64" Type="http://schemas.openxmlformats.org/officeDocument/2006/relationships/slideLayout" Target="../slideLayouts/slideLayout629.xml"/><Relationship Id="rId69" Type="http://schemas.openxmlformats.org/officeDocument/2006/relationships/slideLayout" Target="../slideLayouts/slideLayout634.xml"/><Relationship Id="rId8" Type="http://schemas.openxmlformats.org/officeDocument/2006/relationships/slideLayout" Target="../slideLayouts/slideLayout573.xml"/><Relationship Id="rId51" Type="http://schemas.openxmlformats.org/officeDocument/2006/relationships/slideLayout" Target="../slideLayouts/slideLayout616.xml"/><Relationship Id="rId72" Type="http://schemas.openxmlformats.org/officeDocument/2006/relationships/tags" Target="../tags/tag115.xml"/><Relationship Id="rId3" Type="http://schemas.openxmlformats.org/officeDocument/2006/relationships/slideLayout" Target="../slideLayouts/slideLayout568.xml"/><Relationship Id="rId12" Type="http://schemas.openxmlformats.org/officeDocument/2006/relationships/slideLayout" Target="../slideLayouts/slideLayout577.xml"/><Relationship Id="rId17" Type="http://schemas.openxmlformats.org/officeDocument/2006/relationships/slideLayout" Target="../slideLayouts/slideLayout582.xml"/><Relationship Id="rId25" Type="http://schemas.openxmlformats.org/officeDocument/2006/relationships/slideLayout" Target="../slideLayouts/slideLayout590.xml"/><Relationship Id="rId33" Type="http://schemas.openxmlformats.org/officeDocument/2006/relationships/slideLayout" Target="../slideLayouts/slideLayout598.xml"/><Relationship Id="rId38" Type="http://schemas.openxmlformats.org/officeDocument/2006/relationships/slideLayout" Target="../slideLayouts/slideLayout603.xml"/><Relationship Id="rId46" Type="http://schemas.openxmlformats.org/officeDocument/2006/relationships/slideLayout" Target="../slideLayouts/slideLayout611.xml"/><Relationship Id="rId59" Type="http://schemas.openxmlformats.org/officeDocument/2006/relationships/slideLayout" Target="../slideLayouts/slideLayout624.xml"/><Relationship Id="rId67" Type="http://schemas.openxmlformats.org/officeDocument/2006/relationships/slideLayout" Target="../slideLayouts/slideLayout632.xml"/><Relationship Id="rId20" Type="http://schemas.openxmlformats.org/officeDocument/2006/relationships/slideLayout" Target="../slideLayouts/slideLayout585.xml"/><Relationship Id="rId41" Type="http://schemas.openxmlformats.org/officeDocument/2006/relationships/slideLayout" Target="../slideLayouts/slideLayout606.xml"/><Relationship Id="rId54" Type="http://schemas.openxmlformats.org/officeDocument/2006/relationships/slideLayout" Target="../slideLayouts/slideLayout619.xml"/><Relationship Id="rId62" Type="http://schemas.openxmlformats.org/officeDocument/2006/relationships/slideLayout" Target="../slideLayouts/slideLayout627.xml"/><Relationship Id="rId70" Type="http://schemas.openxmlformats.org/officeDocument/2006/relationships/theme" Target="../theme/theme10.xml"/><Relationship Id="rId75" Type="http://schemas.openxmlformats.org/officeDocument/2006/relationships/image" Target="../media/image1.emf"/><Relationship Id="rId1" Type="http://schemas.openxmlformats.org/officeDocument/2006/relationships/slideLayout" Target="../slideLayouts/slideLayout566.xml"/><Relationship Id="rId6" Type="http://schemas.openxmlformats.org/officeDocument/2006/relationships/slideLayout" Target="../slideLayouts/slideLayout571.xml"/><Relationship Id="rId15" Type="http://schemas.openxmlformats.org/officeDocument/2006/relationships/slideLayout" Target="../slideLayouts/slideLayout580.xml"/><Relationship Id="rId23" Type="http://schemas.openxmlformats.org/officeDocument/2006/relationships/slideLayout" Target="../slideLayouts/slideLayout588.xml"/><Relationship Id="rId28" Type="http://schemas.openxmlformats.org/officeDocument/2006/relationships/slideLayout" Target="../slideLayouts/slideLayout593.xml"/><Relationship Id="rId36" Type="http://schemas.openxmlformats.org/officeDocument/2006/relationships/slideLayout" Target="../slideLayouts/slideLayout601.xml"/><Relationship Id="rId49" Type="http://schemas.openxmlformats.org/officeDocument/2006/relationships/slideLayout" Target="../slideLayouts/slideLayout614.xml"/><Relationship Id="rId57" Type="http://schemas.openxmlformats.org/officeDocument/2006/relationships/slideLayout" Target="../slideLayouts/slideLayout622.xml"/><Relationship Id="rId10" Type="http://schemas.openxmlformats.org/officeDocument/2006/relationships/slideLayout" Target="../slideLayouts/slideLayout575.xml"/><Relationship Id="rId31" Type="http://schemas.openxmlformats.org/officeDocument/2006/relationships/slideLayout" Target="../slideLayouts/slideLayout596.xml"/><Relationship Id="rId44" Type="http://schemas.openxmlformats.org/officeDocument/2006/relationships/slideLayout" Target="../slideLayouts/slideLayout609.xml"/><Relationship Id="rId52" Type="http://schemas.openxmlformats.org/officeDocument/2006/relationships/slideLayout" Target="../slideLayouts/slideLayout617.xml"/><Relationship Id="rId60" Type="http://schemas.openxmlformats.org/officeDocument/2006/relationships/slideLayout" Target="../slideLayouts/slideLayout625.xml"/><Relationship Id="rId65" Type="http://schemas.openxmlformats.org/officeDocument/2006/relationships/slideLayout" Target="../slideLayouts/slideLayout630.xml"/><Relationship Id="rId73" Type="http://schemas.openxmlformats.org/officeDocument/2006/relationships/tags" Target="../tags/tag116.xml"/><Relationship Id="rId4" Type="http://schemas.openxmlformats.org/officeDocument/2006/relationships/slideLayout" Target="../slideLayouts/slideLayout569.xml"/><Relationship Id="rId9" Type="http://schemas.openxmlformats.org/officeDocument/2006/relationships/slideLayout" Target="../slideLayouts/slideLayout574.xml"/><Relationship Id="rId13" Type="http://schemas.openxmlformats.org/officeDocument/2006/relationships/slideLayout" Target="../slideLayouts/slideLayout578.xml"/><Relationship Id="rId18" Type="http://schemas.openxmlformats.org/officeDocument/2006/relationships/slideLayout" Target="../slideLayouts/slideLayout583.xml"/><Relationship Id="rId39" Type="http://schemas.openxmlformats.org/officeDocument/2006/relationships/slideLayout" Target="../slideLayouts/slideLayout604.xml"/><Relationship Id="rId34" Type="http://schemas.openxmlformats.org/officeDocument/2006/relationships/slideLayout" Target="../slideLayouts/slideLayout599.xml"/><Relationship Id="rId50" Type="http://schemas.openxmlformats.org/officeDocument/2006/relationships/slideLayout" Target="../slideLayouts/slideLayout615.xml"/><Relationship Id="rId55" Type="http://schemas.openxmlformats.org/officeDocument/2006/relationships/slideLayout" Target="../slideLayouts/slideLayout620.xml"/><Relationship Id="rId76" Type="http://schemas.openxmlformats.org/officeDocument/2006/relationships/image" Target="../media/image2.png"/><Relationship Id="rId7" Type="http://schemas.openxmlformats.org/officeDocument/2006/relationships/slideLayout" Target="../slideLayouts/slideLayout572.xml"/><Relationship Id="rId71" Type="http://schemas.openxmlformats.org/officeDocument/2006/relationships/vmlDrawing" Target="../drawings/vmlDrawing79.vml"/></Relationships>
</file>

<file path=ppt/slideMasters/_rels/slideMaster1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60.xml"/><Relationship Id="rId21" Type="http://schemas.openxmlformats.org/officeDocument/2006/relationships/slideLayout" Target="../slideLayouts/slideLayout655.xml"/><Relationship Id="rId34" Type="http://schemas.openxmlformats.org/officeDocument/2006/relationships/slideLayout" Target="../slideLayouts/slideLayout668.xml"/><Relationship Id="rId42" Type="http://schemas.openxmlformats.org/officeDocument/2006/relationships/slideLayout" Target="../slideLayouts/slideLayout676.xml"/><Relationship Id="rId47" Type="http://schemas.openxmlformats.org/officeDocument/2006/relationships/slideLayout" Target="../slideLayouts/slideLayout681.xml"/><Relationship Id="rId50" Type="http://schemas.openxmlformats.org/officeDocument/2006/relationships/slideLayout" Target="../slideLayouts/slideLayout684.xml"/><Relationship Id="rId55" Type="http://schemas.openxmlformats.org/officeDocument/2006/relationships/slideLayout" Target="../slideLayouts/slideLayout689.xml"/><Relationship Id="rId63" Type="http://schemas.openxmlformats.org/officeDocument/2006/relationships/tags" Target="../tags/tag134.xml"/><Relationship Id="rId7" Type="http://schemas.openxmlformats.org/officeDocument/2006/relationships/slideLayout" Target="../slideLayouts/slideLayout641.xml"/><Relationship Id="rId2" Type="http://schemas.openxmlformats.org/officeDocument/2006/relationships/slideLayout" Target="../slideLayouts/slideLayout636.xml"/><Relationship Id="rId16" Type="http://schemas.openxmlformats.org/officeDocument/2006/relationships/slideLayout" Target="../slideLayouts/slideLayout650.xml"/><Relationship Id="rId29" Type="http://schemas.openxmlformats.org/officeDocument/2006/relationships/slideLayout" Target="../slideLayouts/slideLayout663.xml"/><Relationship Id="rId11" Type="http://schemas.openxmlformats.org/officeDocument/2006/relationships/slideLayout" Target="../slideLayouts/slideLayout645.xml"/><Relationship Id="rId24" Type="http://schemas.openxmlformats.org/officeDocument/2006/relationships/slideLayout" Target="../slideLayouts/slideLayout658.xml"/><Relationship Id="rId32" Type="http://schemas.openxmlformats.org/officeDocument/2006/relationships/slideLayout" Target="../slideLayouts/slideLayout666.xml"/><Relationship Id="rId37" Type="http://schemas.openxmlformats.org/officeDocument/2006/relationships/slideLayout" Target="../slideLayouts/slideLayout671.xml"/><Relationship Id="rId40" Type="http://schemas.openxmlformats.org/officeDocument/2006/relationships/slideLayout" Target="../slideLayouts/slideLayout674.xml"/><Relationship Id="rId45" Type="http://schemas.openxmlformats.org/officeDocument/2006/relationships/slideLayout" Target="../slideLayouts/slideLayout679.xml"/><Relationship Id="rId53" Type="http://schemas.openxmlformats.org/officeDocument/2006/relationships/slideLayout" Target="../slideLayouts/slideLayout687.xml"/><Relationship Id="rId58" Type="http://schemas.openxmlformats.org/officeDocument/2006/relationships/slideLayout" Target="../slideLayouts/slideLayout692.xml"/><Relationship Id="rId66" Type="http://schemas.openxmlformats.org/officeDocument/2006/relationships/image" Target="../media/image43.png"/><Relationship Id="rId5" Type="http://schemas.openxmlformats.org/officeDocument/2006/relationships/slideLayout" Target="../slideLayouts/slideLayout639.xml"/><Relationship Id="rId61" Type="http://schemas.openxmlformats.org/officeDocument/2006/relationships/vmlDrawing" Target="../drawings/vmlDrawing91.vml"/><Relationship Id="rId19" Type="http://schemas.openxmlformats.org/officeDocument/2006/relationships/slideLayout" Target="../slideLayouts/slideLayout653.xml"/><Relationship Id="rId14" Type="http://schemas.openxmlformats.org/officeDocument/2006/relationships/slideLayout" Target="../slideLayouts/slideLayout648.xml"/><Relationship Id="rId22" Type="http://schemas.openxmlformats.org/officeDocument/2006/relationships/slideLayout" Target="../slideLayouts/slideLayout656.xml"/><Relationship Id="rId27" Type="http://schemas.openxmlformats.org/officeDocument/2006/relationships/slideLayout" Target="../slideLayouts/slideLayout661.xml"/><Relationship Id="rId30" Type="http://schemas.openxmlformats.org/officeDocument/2006/relationships/slideLayout" Target="../slideLayouts/slideLayout664.xml"/><Relationship Id="rId35" Type="http://schemas.openxmlformats.org/officeDocument/2006/relationships/slideLayout" Target="../slideLayouts/slideLayout669.xml"/><Relationship Id="rId43" Type="http://schemas.openxmlformats.org/officeDocument/2006/relationships/slideLayout" Target="../slideLayouts/slideLayout677.xml"/><Relationship Id="rId48" Type="http://schemas.openxmlformats.org/officeDocument/2006/relationships/slideLayout" Target="../slideLayouts/slideLayout682.xml"/><Relationship Id="rId56" Type="http://schemas.openxmlformats.org/officeDocument/2006/relationships/slideLayout" Target="../slideLayouts/slideLayout690.xml"/><Relationship Id="rId64" Type="http://schemas.openxmlformats.org/officeDocument/2006/relationships/oleObject" Target="../embeddings/oleObject91.bin"/><Relationship Id="rId8" Type="http://schemas.openxmlformats.org/officeDocument/2006/relationships/slideLayout" Target="../slideLayouts/slideLayout642.xml"/><Relationship Id="rId51" Type="http://schemas.openxmlformats.org/officeDocument/2006/relationships/slideLayout" Target="../slideLayouts/slideLayout685.xml"/><Relationship Id="rId3" Type="http://schemas.openxmlformats.org/officeDocument/2006/relationships/slideLayout" Target="../slideLayouts/slideLayout637.xml"/><Relationship Id="rId12" Type="http://schemas.openxmlformats.org/officeDocument/2006/relationships/slideLayout" Target="../slideLayouts/slideLayout646.xml"/><Relationship Id="rId17" Type="http://schemas.openxmlformats.org/officeDocument/2006/relationships/slideLayout" Target="../slideLayouts/slideLayout651.xml"/><Relationship Id="rId25" Type="http://schemas.openxmlformats.org/officeDocument/2006/relationships/slideLayout" Target="../slideLayouts/slideLayout659.xml"/><Relationship Id="rId33" Type="http://schemas.openxmlformats.org/officeDocument/2006/relationships/slideLayout" Target="../slideLayouts/slideLayout667.xml"/><Relationship Id="rId38" Type="http://schemas.openxmlformats.org/officeDocument/2006/relationships/slideLayout" Target="../slideLayouts/slideLayout672.xml"/><Relationship Id="rId46" Type="http://schemas.openxmlformats.org/officeDocument/2006/relationships/slideLayout" Target="../slideLayouts/slideLayout680.xml"/><Relationship Id="rId59" Type="http://schemas.openxmlformats.org/officeDocument/2006/relationships/slideLayout" Target="../slideLayouts/slideLayout693.xml"/><Relationship Id="rId20" Type="http://schemas.openxmlformats.org/officeDocument/2006/relationships/slideLayout" Target="../slideLayouts/slideLayout654.xml"/><Relationship Id="rId41" Type="http://schemas.openxmlformats.org/officeDocument/2006/relationships/slideLayout" Target="../slideLayouts/slideLayout675.xml"/><Relationship Id="rId54" Type="http://schemas.openxmlformats.org/officeDocument/2006/relationships/slideLayout" Target="../slideLayouts/slideLayout688.xml"/><Relationship Id="rId62" Type="http://schemas.openxmlformats.org/officeDocument/2006/relationships/tags" Target="../tags/tag133.xml"/><Relationship Id="rId1" Type="http://schemas.openxmlformats.org/officeDocument/2006/relationships/slideLayout" Target="../slideLayouts/slideLayout635.xml"/><Relationship Id="rId6" Type="http://schemas.openxmlformats.org/officeDocument/2006/relationships/slideLayout" Target="../slideLayouts/slideLayout640.xml"/><Relationship Id="rId15" Type="http://schemas.openxmlformats.org/officeDocument/2006/relationships/slideLayout" Target="../slideLayouts/slideLayout649.xml"/><Relationship Id="rId23" Type="http://schemas.openxmlformats.org/officeDocument/2006/relationships/slideLayout" Target="../slideLayouts/slideLayout657.xml"/><Relationship Id="rId28" Type="http://schemas.openxmlformats.org/officeDocument/2006/relationships/slideLayout" Target="../slideLayouts/slideLayout662.xml"/><Relationship Id="rId36" Type="http://schemas.openxmlformats.org/officeDocument/2006/relationships/slideLayout" Target="../slideLayouts/slideLayout670.xml"/><Relationship Id="rId49" Type="http://schemas.openxmlformats.org/officeDocument/2006/relationships/slideLayout" Target="../slideLayouts/slideLayout683.xml"/><Relationship Id="rId57" Type="http://schemas.openxmlformats.org/officeDocument/2006/relationships/slideLayout" Target="../slideLayouts/slideLayout691.xml"/><Relationship Id="rId10" Type="http://schemas.openxmlformats.org/officeDocument/2006/relationships/slideLayout" Target="../slideLayouts/slideLayout644.xml"/><Relationship Id="rId31" Type="http://schemas.openxmlformats.org/officeDocument/2006/relationships/slideLayout" Target="../slideLayouts/slideLayout665.xml"/><Relationship Id="rId44" Type="http://schemas.openxmlformats.org/officeDocument/2006/relationships/slideLayout" Target="../slideLayouts/slideLayout678.xml"/><Relationship Id="rId52" Type="http://schemas.openxmlformats.org/officeDocument/2006/relationships/slideLayout" Target="../slideLayouts/slideLayout686.xml"/><Relationship Id="rId60" Type="http://schemas.openxmlformats.org/officeDocument/2006/relationships/theme" Target="../theme/theme11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638.xml"/><Relationship Id="rId9" Type="http://schemas.openxmlformats.org/officeDocument/2006/relationships/slideLayout" Target="../slideLayouts/slideLayout643.xml"/><Relationship Id="rId13" Type="http://schemas.openxmlformats.org/officeDocument/2006/relationships/slideLayout" Target="../slideLayouts/slideLayout647.xml"/><Relationship Id="rId18" Type="http://schemas.openxmlformats.org/officeDocument/2006/relationships/slideLayout" Target="../slideLayouts/slideLayout652.xml"/><Relationship Id="rId39" Type="http://schemas.openxmlformats.org/officeDocument/2006/relationships/slideLayout" Target="../slideLayouts/slideLayout673.xml"/></Relationships>
</file>

<file path=ppt/slideMasters/_rels/slideMaster1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719.xml"/><Relationship Id="rId21" Type="http://schemas.openxmlformats.org/officeDocument/2006/relationships/slideLayout" Target="../slideLayouts/slideLayout714.xml"/><Relationship Id="rId34" Type="http://schemas.openxmlformats.org/officeDocument/2006/relationships/slideLayout" Target="../slideLayouts/slideLayout727.xml"/><Relationship Id="rId42" Type="http://schemas.openxmlformats.org/officeDocument/2006/relationships/slideLayout" Target="../slideLayouts/slideLayout735.xml"/><Relationship Id="rId47" Type="http://schemas.openxmlformats.org/officeDocument/2006/relationships/slideLayout" Target="../slideLayouts/slideLayout740.xml"/><Relationship Id="rId50" Type="http://schemas.openxmlformats.org/officeDocument/2006/relationships/slideLayout" Target="../slideLayouts/slideLayout743.xml"/><Relationship Id="rId55" Type="http://schemas.openxmlformats.org/officeDocument/2006/relationships/slideLayout" Target="../slideLayouts/slideLayout748.xml"/><Relationship Id="rId63" Type="http://schemas.openxmlformats.org/officeDocument/2006/relationships/tags" Target="../tags/tag144.xml"/><Relationship Id="rId7" Type="http://schemas.openxmlformats.org/officeDocument/2006/relationships/slideLayout" Target="../slideLayouts/slideLayout700.xml"/><Relationship Id="rId2" Type="http://schemas.openxmlformats.org/officeDocument/2006/relationships/slideLayout" Target="../slideLayouts/slideLayout695.xml"/><Relationship Id="rId16" Type="http://schemas.openxmlformats.org/officeDocument/2006/relationships/slideLayout" Target="../slideLayouts/slideLayout709.xml"/><Relationship Id="rId29" Type="http://schemas.openxmlformats.org/officeDocument/2006/relationships/slideLayout" Target="../slideLayouts/slideLayout722.xml"/><Relationship Id="rId11" Type="http://schemas.openxmlformats.org/officeDocument/2006/relationships/slideLayout" Target="../slideLayouts/slideLayout704.xml"/><Relationship Id="rId24" Type="http://schemas.openxmlformats.org/officeDocument/2006/relationships/slideLayout" Target="../slideLayouts/slideLayout717.xml"/><Relationship Id="rId32" Type="http://schemas.openxmlformats.org/officeDocument/2006/relationships/slideLayout" Target="../slideLayouts/slideLayout725.xml"/><Relationship Id="rId37" Type="http://schemas.openxmlformats.org/officeDocument/2006/relationships/slideLayout" Target="../slideLayouts/slideLayout730.xml"/><Relationship Id="rId40" Type="http://schemas.openxmlformats.org/officeDocument/2006/relationships/slideLayout" Target="../slideLayouts/slideLayout733.xml"/><Relationship Id="rId45" Type="http://schemas.openxmlformats.org/officeDocument/2006/relationships/slideLayout" Target="../slideLayouts/slideLayout738.xml"/><Relationship Id="rId53" Type="http://schemas.openxmlformats.org/officeDocument/2006/relationships/slideLayout" Target="../slideLayouts/slideLayout746.xml"/><Relationship Id="rId58" Type="http://schemas.openxmlformats.org/officeDocument/2006/relationships/slideLayout" Target="../slideLayouts/slideLayout751.xml"/><Relationship Id="rId66" Type="http://schemas.openxmlformats.org/officeDocument/2006/relationships/image" Target="../media/image43.png"/><Relationship Id="rId5" Type="http://schemas.openxmlformats.org/officeDocument/2006/relationships/slideLayout" Target="../slideLayouts/slideLayout698.xml"/><Relationship Id="rId61" Type="http://schemas.openxmlformats.org/officeDocument/2006/relationships/vmlDrawing" Target="../drawings/vmlDrawing98.vml"/><Relationship Id="rId19" Type="http://schemas.openxmlformats.org/officeDocument/2006/relationships/slideLayout" Target="../slideLayouts/slideLayout712.xml"/><Relationship Id="rId14" Type="http://schemas.openxmlformats.org/officeDocument/2006/relationships/slideLayout" Target="../slideLayouts/slideLayout707.xml"/><Relationship Id="rId22" Type="http://schemas.openxmlformats.org/officeDocument/2006/relationships/slideLayout" Target="../slideLayouts/slideLayout715.xml"/><Relationship Id="rId27" Type="http://schemas.openxmlformats.org/officeDocument/2006/relationships/slideLayout" Target="../slideLayouts/slideLayout720.xml"/><Relationship Id="rId30" Type="http://schemas.openxmlformats.org/officeDocument/2006/relationships/slideLayout" Target="../slideLayouts/slideLayout723.xml"/><Relationship Id="rId35" Type="http://schemas.openxmlformats.org/officeDocument/2006/relationships/slideLayout" Target="../slideLayouts/slideLayout728.xml"/><Relationship Id="rId43" Type="http://schemas.openxmlformats.org/officeDocument/2006/relationships/slideLayout" Target="../slideLayouts/slideLayout736.xml"/><Relationship Id="rId48" Type="http://schemas.openxmlformats.org/officeDocument/2006/relationships/slideLayout" Target="../slideLayouts/slideLayout741.xml"/><Relationship Id="rId56" Type="http://schemas.openxmlformats.org/officeDocument/2006/relationships/slideLayout" Target="../slideLayouts/slideLayout749.xml"/><Relationship Id="rId64" Type="http://schemas.openxmlformats.org/officeDocument/2006/relationships/oleObject" Target="../embeddings/oleObject98.bin"/><Relationship Id="rId8" Type="http://schemas.openxmlformats.org/officeDocument/2006/relationships/slideLayout" Target="../slideLayouts/slideLayout701.xml"/><Relationship Id="rId51" Type="http://schemas.openxmlformats.org/officeDocument/2006/relationships/slideLayout" Target="../slideLayouts/slideLayout744.xml"/><Relationship Id="rId3" Type="http://schemas.openxmlformats.org/officeDocument/2006/relationships/slideLayout" Target="../slideLayouts/slideLayout696.xml"/><Relationship Id="rId12" Type="http://schemas.openxmlformats.org/officeDocument/2006/relationships/slideLayout" Target="../slideLayouts/slideLayout705.xml"/><Relationship Id="rId17" Type="http://schemas.openxmlformats.org/officeDocument/2006/relationships/slideLayout" Target="../slideLayouts/slideLayout710.xml"/><Relationship Id="rId25" Type="http://schemas.openxmlformats.org/officeDocument/2006/relationships/slideLayout" Target="../slideLayouts/slideLayout718.xml"/><Relationship Id="rId33" Type="http://schemas.openxmlformats.org/officeDocument/2006/relationships/slideLayout" Target="../slideLayouts/slideLayout726.xml"/><Relationship Id="rId38" Type="http://schemas.openxmlformats.org/officeDocument/2006/relationships/slideLayout" Target="../slideLayouts/slideLayout731.xml"/><Relationship Id="rId46" Type="http://schemas.openxmlformats.org/officeDocument/2006/relationships/slideLayout" Target="../slideLayouts/slideLayout739.xml"/><Relationship Id="rId59" Type="http://schemas.openxmlformats.org/officeDocument/2006/relationships/slideLayout" Target="../slideLayouts/slideLayout752.xml"/><Relationship Id="rId20" Type="http://schemas.openxmlformats.org/officeDocument/2006/relationships/slideLayout" Target="../slideLayouts/slideLayout713.xml"/><Relationship Id="rId41" Type="http://schemas.openxmlformats.org/officeDocument/2006/relationships/slideLayout" Target="../slideLayouts/slideLayout734.xml"/><Relationship Id="rId54" Type="http://schemas.openxmlformats.org/officeDocument/2006/relationships/slideLayout" Target="../slideLayouts/slideLayout747.xml"/><Relationship Id="rId62" Type="http://schemas.openxmlformats.org/officeDocument/2006/relationships/tags" Target="../tags/tag143.xml"/><Relationship Id="rId1" Type="http://schemas.openxmlformats.org/officeDocument/2006/relationships/slideLayout" Target="../slideLayouts/slideLayout694.xml"/><Relationship Id="rId6" Type="http://schemas.openxmlformats.org/officeDocument/2006/relationships/slideLayout" Target="../slideLayouts/slideLayout699.xml"/><Relationship Id="rId15" Type="http://schemas.openxmlformats.org/officeDocument/2006/relationships/slideLayout" Target="../slideLayouts/slideLayout708.xml"/><Relationship Id="rId23" Type="http://schemas.openxmlformats.org/officeDocument/2006/relationships/slideLayout" Target="../slideLayouts/slideLayout716.xml"/><Relationship Id="rId28" Type="http://schemas.openxmlformats.org/officeDocument/2006/relationships/slideLayout" Target="../slideLayouts/slideLayout721.xml"/><Relationship Id="rId36" Type="http://schemas.openxmlformats.org/officeDocument/2006/relationships/slideLayout" Target="../slideLayouts/slideLayout729.xml"/><Relationship Id="rId49" Type="http://schemas.openxmlformats.org/officeDocument/2006/relationships/slideLayout" Target="../slideLayouts/slideLayout742.xml"/><Relationship Id="rId57" Type="http://schemas.openxmlformats.org/officeDocument/2006/relationships/slideLayout" Target="../slideLayouts/slideLayout750.xml"/><Relationship Id="rId10" Type="http://schemas.openxmlformats.org/officeDocument/2006/relationships/slideLayout" Target="../slideLayouts/slideLayout703.xml"/><Relationship Id="rId31" Type="http://schemas.openxmlformats.org/officeDocument/2006/relationships/slideLayout" Target="../slideLayouts/slideLayout724.xml"/><Relationship Id="rId44" Type="http://schemas.openxmlformats.org/officeDocument/2006/relationships/slideLayout" Target="../slideLayouts/slideLayout737.xml"/><Relationship Id="rId52" Type="http://schemas.openxmlformats.org/officeDocument/2006/relationships/slideLayout" Target="../slideLayouts/slideLayout745.xml"/><Relationship Id="rId60" Type="http://schemas.openxmlformats.org/officeDocument/2006/relationships/theme" Target="../theme/theme12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697.xml"/><Relationship Id="rId9" Type="http://schemas.openxmlformats.org/officeDocument/2006/relationships/slideLayout" Target="../slideLayouts/slideLayout702.xml"/><Relationship Id="rId13" Type="http://schemas.openxmlformats.org/officeDocument/2006/relationships/slideLayout" Target="../slideLayouts/slideLayout706.xml"/><Relationship Id="rId18" Type="http://schemas.openxmlformats.org/officeDocument/2006/relationships/slideLayout" Target="../slideLayouts/slideLayout711.xml"/><Relationship Id="rId39" Type="http://schemas.openxmlformats.org/officeDocument/2006/relationships/slideLayout" Target="../slideLayouts/slideLayout732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8.xml"/><Relationship Id="rId50" Type="http://schemas.openxmlformats.org/officeDocument/2006/relationships/slideLayout" Target="../slideLayouts/slideLayout121.xml"/><Relationship Id="rId55" Type="http://schemas.openxmlformats.org/officeDocument/2006/relationships/slideLayout" Target="../slideLayouts/slideLayout126.xml"/><Relationship Id="rId63" Type="http://schemas.openxmlformats.org/officeDocument/2006/relationships/tags" Target="../tags/tag19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24.xml"/><Relationship Id="rId58" Type="http://schemas.openxmlformats.org/officeDocument/2006/relationships/slideLayout" Target="../slideLayouts/slideLayout129.xml"/><Relationship Id="rId66" Type="http://schemas.openxmlformats.org/officeDocument/2006/relationships/image" Target="../media/image1.emf"/><Relationship Id="rId5" Type="http://schemas.openxmlformats.org/officeDocument/2006/relationships/slideLayout" Target="../slideLayouts/slideLayout76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14.xml"/><Relationship Id="rId48" Type="http://schemas.openxmlformats.org/officeDocument/2006/relationships/slideLayout" Target="../slideLayouts/slideLayout119.xml"/><Relationship Id="rId56" Type="http://schemas.openxmlformats.org/officeDocument/2006/relationships/slideLayout" Target="../slideLayouts/slideLayout127.xml"/><Relationship Id="rId64" Type="http://schemas.openxmlformats.org/officeDocument/2006/relationships/tags" Target="../tags/tag20.xml"/><Relationship Id="rId8" Type="http://schemas.openxmlformats.org/officeDocument/2006/relationships/slideLayout" Target="../slideLayouts/slideLayout79.xml"/><Relationship Id="rId51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7.xml"/><Relationship Id="rId59" Type="http://schemas.openxmlformats.org/officeDocument/2006/relationships/slideLayout" Target="../slideLayouts/slideLayout130.xml"/><Relationship Id="rId67" Type="http://schemas.openxmlformats.org/officeDocument/2006/relationships/image" Target="../media/image43.png"/><Relationship Id="rId2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25.xml"/><Relationship Id="rId62" Type="http://schemas.openxmlformats.org/officeDocument/2006/relationships/vmlDrawing" Target="../drawings/vmlDrawing13.v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20.xml"/><Relationship Id="rId57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15.xml"/><Relationship Id="rId52" Type="http://schemas.openxmlformats.org/officeDocument/2006/relationships/slideLayout" Target="../slideLayouts/slideLayout123.xml"/><Relationship Id="rId60" Type="http://schemas.openxmlformats.org/officeDocument/2006/relationships/slideLayout" Target="../slideLayouts/slideLayout131.xml"/><Relationship Id="rId65" Type="http://schemas.openxmlformats.org/officeDocument/2006/relationships/oleObject" Target="../embeddings/oleObject13.bin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110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57.xml"/><Relationship Id="rId21" Type="http://schemas.openxmlformats.org/officeDocument/2006/relationships/slideLayout" Target="../slideLayouts/slideLayout152.xml"/><Relationship Id="rId34" Type="http://schemas.openxmlformats.org/officeDocument/2006/relationships/slideLayout" Target="../slideLayouts/slideLayout165.xml"/><Relationship Id="rId42" Type="http://schemas.openxmlformats.org/officeDocument/2006/relationships/slideLayout" Target="../slideLayouts/slideLayout173.xml"/><Relationship Id="rId47" Type="http://schemas.openxmlformats.org/officeDocument/2006/relationships/slideLayout" Target="../slideLayouts/slideLayout178.xml"/><Relationship Id="rId50" Type="http://schemas.openxmlformats.org/officeDocument/2006/relationships/slideLayout" Target="../slideLayouts/slideLayout181.xml"/><Relationship Id="rId55" Type="http://schemas.openxmlformats.org/officeDocument/2006/relationships/slideLayout" Target="../slideLayouts/slideLayout186.xml"/><Relationship Id="rId63" Type="http://schemas.openxmlformats.org/officeDocument/2006/relationships/tags" Target="../tags/tag29.xml"/><Relationship Id="rId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9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32" Type="http://schemas.openxmlformats.org/officeDocument/2006/relationships/slideLayout" Target="../slideLayouts/slideLayout163.xml"/><Relationship Id="rId37" Type="http://schemas.openxmlformats.org/officeDocument/2006/relationships/slideLayout" Target="../slideLayouts/slideLayout168.xml"/><Relationship Id="rId40" Type="http://schemas.openxmlformats.org/officeDocument/2006/relationships/slideLayout" Target="../slideLayouts/slideLayout171.xml"/><Relationship Id="rId45" Type="http://schemas.openxmlformats.org/officeDocument/2006/relationships/slideLayout" Target="../slideLayouts/slideLayout176.xml"/><Relationship Id="rId53" Type="http://schemas.openxmlformats.org/officeDocument/2006/relationships/slideLayout" Target="../slideLayouts/slideLayout184.xml"/><Relationship Id="rId58" Type="http://schemas.openxmlformats.org/officeDocument/2006/relationships/slideLayout" Target="../slideLayouts/slideLayout189.xml"/><Relationship Id="rId66" Type="http://schemas.openxmlformats.org/officeDocument/2006/relationships/image" Target="../media/image1.emf"/><Relationship Id="rId5" Type="http://schemas.openxmlformats.org/officeDocument/2006/relationships/slideLayout" Target="../slideLayouts/slideLayout136.xml"/><Relationship Id="rId61" Type="http://schemas.openxmlformats.org/officeDocument/2006/relationships/theme" Target="../theme/theme3.xml"/><Relationship Id="rId1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61.xml"/><Relationship Id="rId35" Type="http://schemas.openxmlformats.org/officeDocument/2006/relationships/slideLayout" Target="../slideLayouts/slideLayout166.xml"/><Relationship Id="rId43" Type="http://schemas.openxmlformats.org/officeDocument/2006/relationships/slideLayout" Target="../slideLayouts/slideLayout174.xml"/><Relationship Id="rId48" Type="http://schemas.openxmlformats.org/officeDocument/2006/relationships/slideLayout" Target="../slideLayouts/slideLayout179.xml"/><Relationship Id="rId56" Type="http://schemas.openxmlformats.org/officeDocument/2006/relationships/slideLayout" Target="../slideLayouts/slideLayout187.xml"/><Relationship Id="rId64" Type="http://schemas.openxmlformats.org/officeDocument/2006/relationships/tags" Target="../tags/tag30.xml"/><Relationship Id="rId8" Type="http://schemas.openxmlformats.org/officeDocument/2006/relationships/slideLayout" Target="../slideLayouts/slideLayout139.xml"/><Relationship Id="rId51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33" Type="http://schemas.openxmlformats.org/officeDocument/2006/relationships/slideLayout" Target="../slideLayouts/slideLayout164.xml"/><Relationship Id="rId38" Type="http://schemas.openxmlformats.org/officeDocument/2006/relationships/slideLayout" Target="../slideLayouts/slideLayout169.xml"/><Relationship Id="rId46" Type="http://schemas.openxmlformats.org/officeDocument/2006/relationships/slideLayout" Target="../slideLayouts/slideLayout177.xml"/><Relationship Id="rId59" Type="http://schemas.openxmlformats.org/officeDocument/2006/relationships/slideLayout" Target="../slideLayouts/slideLayout190.xml"/><Relationship Id="rId67" Type="http://schemas.openxmlformats.org/officeDocument/2006/relationships/image" Target="../media/image43.png"/><Relationship Id="rId20" Type="http://schemas.openxmlformats.org/officeDocument/2006/relationships/slideLayout" Target="../slideLayouts/slideLayout151.xml"/><Relationship Id="rId41" Type="http://schemas.openxmlformats.org/officeDocument/2006/relationships/slideLayout" Target="../slideLayouts/slideLayout172.xml"/><Relationship Id="rId54" Type="http://schemas.openxmlformats.org/officeDocument/2006/relationships/slideLayout" Target="../slideLayouts/slideLayout185.xml"/><Relationship Id="rId62" Type="http://schemas.openxmlformats.org/officeDocument/2006/relationships/vmlDrawing" Target="../drawings/vmlDrawing20.v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9.xml"/><Relationship Id="rId36" Type="http://schemas.openxmlformats.org/officeDocument/2006/relationships/slideLayout" Target="../slideLayouts/slideLayout167.xml"/><Relationship Id="rId49" Type="http://schemas.openxmlformats.org/officeDocument/2006/relationships/slideLayout" Target="../slideLayouts/slideLayout180.xml"/><Relationship Id="rId57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62.xml"/><Relationship Id="rId44" Type="http://schemas.openxmlformats.org/officeDocument/2006/relationships/slideLayout" Target="../slideLayouts/slideLayout175.xml"/><Relationship Id="rId52" Type="http://schemas.openxmlformats.org/officeDocument/2006/relationships/slideLayout" Target="../slideLayouts/slideLayout183.xml"/><Relationship Id="rId60" Type="http://schemas.openxmlformats.org/officeDocument/2006/relationships/slideLayout" Target="../slideLayouts/slideLayout191.xml"/><Relationship Id="rId65" Type="http://schemas.openxmlformats.org/officeDocument/2006/relationships/oleObject" Target="../embeddings/oleObject20.bin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9" Type="http://schemas.openxmlformats.org/officeDocument/2006/relationships/slideLayout" Target="../slideLayouts/slideLayout170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17.xml"/><Relationship Id="rId21" Type="http://schemas.openxmlformats.org/officeDocument/2006/relationships/slideLayout" Target="../slideLayouts/slideLayout212.xml"/><Relationship Id="rId42" Type="http://schemas.openxmlformats.org/officeDocument/2006/relationships/slideLayout" Target="../slideLayouts/slideLayout233.xml"/><Relationship Id="rId47" Type="http://schemas.openxmlformats.org/officeDocument/2006/relationships/slideLayout" Target="../slideLayouts/slideLayout238.xml"/><Relationship Id="rId63" Type="http://schemas.openxmlformats.org/officeDocument/2006/relationships/slideLayout" Target="../slideLayouts/slideLayout254.xml"/><Relationship Id="rId68" Type="http://schemas.openxmlformats.org/officeDocument/2006/relationships/slideLayout" Target="../slideLayouts/slideLayout259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9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37" Type="http://schemas.openxmlformats.org/officeDocument/2006/relationships/slideLayout" Target="../slideLayouts/slideLayout228.xml"/><Relationship Id="rId40" Type="http://schemas.openxmlformats.org/officeDocument/2006/relationships/slideLayout" Target="../slideLayouts/slideLayout231.xml"/><Relationship Id="rId45" Type="http://schemas.openxmlformats.org/officeDocument/2006/relationships/slideLayout" Target="../slideLayouts/slideLayout236.xml"/><Relationship Id="rId53" Type="http://schemas.openxmlformats.org/officeDocument/2006/relationships/slideLayout" Target="../slideLayouts/slideLayout244.xml"/><Relationship Id="rId58" Type="http://schemas.openxmlformats.org/officeDocument/2006/relationships/slideLayout" Target="../slideLayouts/slideLayout249.xml"/><Relationship Id="rId66" Type="http://schemas.openxmlformats.org/officeDocument/2006/relationships/slideLayout" Target="../slideLayouts/slideLayout257.xml"/><Relationship Id="rId74" Type="http://schemas.openxmlformats.org/officeDocument/2006/relationships/oleObject" Target="../embeddings/oleObject27.bin"/><Relationship Id="rId5" Type="http://schemas.openxmlformats.org/officeDocument/2006/relationships/slideLayout" Target="../slideLayouts/slideLayout196.xml"/><Relationship Id="rId61" Type="http://schemas.openxmlformats.org/officeDocument/2006/relationships/slideLayout" Target="../slideLayouts/slideLayout252.xml"/><Relationship Id="rId1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Relationship Id="rId35" Type="http://schemas.openxmlformats.org/officeDocument/2006/relationships/slideLayout" Target="../slideLayouts/slideLayout226.xml"/><Relationship Id="rId43" Type="http://schemas.openxmlformats.org/officeDocument/2006/relationships/slideLayout" Target="../slideLayouts/slideLayout234.xml"/><Relationship Id="rId48" Type="http://schemas.openxmlformats.org/officeDocument/2006/relationships/slideLayout" Target="../slideLayouts/slideLayout239.xml"/><Relationship Id="rId56" Type="http://schemas.openxmlformats.org/officeDocument/2006/relationships/slideLayout" Target="../slideLayouts/slideLayout247.xml"/><Relationship Id="rId64" Type="http://schemas.openxmlformats.org/officeDocument/2006/relationships/slideLayout" Target="../slideLayouts/slideLayout255.xml"/><Relationship Id="rId69" Type="http://schemas.openxmlformats.org/officeDocument/2006/relationships/slideLayout" Target="../slideLayouts/slideLayout260.xml"/><Relationship Id="rId8" Type="http://schemas.openxmlformats.org/officeDocument/2006/relationships/slideLayout" Target="../slideLayouts/slideLayout199.xml"/><Relationship Id="rId51" Type="http://schemas.openxmlformats.org/officeDocument/2006/relationships/slideLayout" Target="../slideLayouts/slideLayout242.xml"/><Relationship Id="rId72" Type="http://schemas.openxmlformats.org/officeDocument/2006/relationships/tags" Target="../tags/tag39.xml"/><Relationship Id="rId3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slideLayout" Target="../slideLayouts/slideLayout224.xml"/><Relationship Id="rId38" Type="http://schemas.openxmlformats.org/officeDocument/2006/relationships/slideLayout" Target="../slideLayouts/slideLayout229.xml"/><Relationship Id="rId46" Type="http://schemas.openxmlformats.org/officeDocument/2006/relationships/slideLayout" Target="../slideLayouts/slideLayout237.xml"/><Relationship Id="rId59" Type="http://schemas.openxmlformats.org/officeDocument/2006/relationships/slideLayout" Target="../slideLayouts/slideLayout250.xml"/><Relationship Id="rId67" Type="http://schemas.openxmlformats.org/officeDocument/2006/relationships/slideLayout" Target="../slideLayouts/slideLayout258.xml"/><Relationship Id="rId20" Type="http://schemas.openxmlformats.org/officeDocument/2006/relationships/slideLayout" Target="../slideLayouts/slideLayout211.xml"/><Relationship Id="rId41" Type="http://schemas.openxmlformats.org/officeDocument/2006/relationships/slideLayout" Target="../slideLayouts/slideLayout232.xml"/><Relationship Id="rId54" Type="http://schemas.openxmlformats.org/officeDocument/2006/relationships/slideLayout" Target="../slideLayouts/slideLayout245.xml"/><Relationship Id="rId62" Type="http://schemas.openxmlformats.org/officeDocument/2006/relationships/slideLayout" Target="../slideLayouts/slideLayout253.xml"/><Relationship Id="rId70" Type="http://schemas.openxmlformats.org/officeDocument/2006/relationships/theme" Target="../theme/theme4.xml"/><Relationship Id="rId75" Type="http://schemas.openxmlformats.org/officeDocument/2006/relationships/image" Target="../media/image1.emf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36" Type="http://schemas.openxmlformats.org/officeDocument/2006/relationships/slideLayout" Target="../slideLayouts/slideLayout227.xml"/><Relationship Id="rId49" Type="http://schemas.openxmlformats.org/officeDocument/2006/relationships/slideLayout" Target="../slideLayouts/slideLayout240.xml"/><Relationship Id="rId57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01.xml"/><Relationship Id="rId31" Type="http://schemas.openxmlformats.org/officeDocument/2006/relationships/slideLayout" Target="../slideLayouts/slideLayout222.xml"/><Relationship Id="rId44" Type="http://schemas.openxmlformats.org/officeDocument/2006/relationships/slideLayout" Target="../slideLayouts/slideLayout235.xml"/><Relationship Id="rId52" Type="http://schemas.openxmlformats.org/officeDocument/2006/relationships/slideLayout" Target="../slideLayouts/slideLayout243.xml"/><Relationship Id="rId60" Type="http://schemas.openxmlformats.org/officeDocument/2006/relationships/slideLayout" Target="../slideLayouts/slideLayout251.xml"/><Relationship Id="rId65" Type="http://schemas.openxmlformats.org/officeDocument/2006/relationships/slideLayout" Target="../slideLayouts/slideLayout256.xml"/><Relationship Id="rId73" Type="http://schemas.openxmlformats.org/officeDocument/2006/relationships/tags" Target="../tags/tag40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39" Type="http://schemas.openxmlformats.org/officeDocument/2006/relationships/slideLayout" Target="../slideLayouts/slideLayout230.xml"/><Relationship Id="rId34" Type="http://schemas.openxmlformats.org/officeDocument/2006/relationships/slideLayout" Target="../slideLayouts/slideLayout225.xml"/><Relationship Id="rId50" Type="http://schemas.openxmlformats.org/officeDocument/2006/relationships/slideLayout" Target="../slideLayouts/slideLayout241.xml"/><Relationship Id="rId55" Type="http://schemas.openxmlformats.org/officeDocument/2006/relationships/slideLayout" Target="../slideLayouts/slideLayout246.xml"/><Relationship Id="rId76" Type="http://schemas.openxmlformats.org/officeDocument/2006/relationships/image" Target="../media/image2.png"/><Relationship Id="rId7" Type="http://schemas.openxmlformats.org/officeDocument/2006/relationships/slideLayout" Target="../slideLayouts/slideLayout198.xml"/><Relationship Id="rId71" Type="http://schemas.openxmlformats.org/officeDocument/2006/relationships/vmlDrawing" Target="../drawings/vmlDrawing27.v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86.xml"/><Relationship Id="rId21" Type="http://schemas.openxmlformats.org/officeDocument/2006/relationships/slideLayout" Target="../slideLayouts/slideLayout281.xml"/><Relationship Id="rId34" Type="http://schemas.openxmlformats.org/officeDocument/2006/relationships/slideLayout" Target="../slideLayouts/slideLayout294.xml"/><Relationship Id="rId42" Type="http://schemas.openxmlformats.org/officeDocument/2006/relationships/slideLayout" Target="../slideLayouts/slideLayout302.xml"/><Relationship Id="rId47" Type="http://schemas.openxmlformats.org/officeDocument/2006/relationships/slideLayout" Target="../slideLayouts/slideLayout307.xml"/><Relationship Id="rId50" Type="http://schemas.openxmlformats.org/officeDocument/2006/relationships/slideLayout" Target="../slideLayouts/slideLayout310.xml"/><Relationship Id="rId55" Type="http://schemas.openxmlformats.org/officeDocument/2006/relationships/slideLayout" Target="../slideLayouts/slideLayout315.xml"/><Relationship Id="rId63" Type="http://schemas.openxmlformats.org/officeDocument/2006/relationships/tags" Target="../tags/tag58.xml"/><Relationship Id="rId7" Type="http://schemas.openxmlformats.org/officeDocument/2006/relationships/slideLayout" Target="../slideLayouts/slideLayout267.xml"/><Relationship Id="rId2" Type="http://schemas.openxmlformats.org/officeDocument/2006/relationships/slideLayout" Target="../slideLayouts/slideLayout262.xml"/><Relationship Id="rId16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71.xml"/><Relationship Id="rId24" Type="http://schemas.openxmlformats.org/officeDocument/2006/relationships/slideLayout" Target="../slideLayouts/slideLayout284.xml"/><Relationship Id="rId32" Type="http://schemas.openxmlformats.org/officeDocument/2006/relationships/slideLayout" Target="../slideLayouts/slideLayout292.xml"/><Relationship Id="rId37" Type="http://schemas.openxmlformats.org/officeDocument/2006/relationships/slideLayout" Target="../slideLayouts/slideLayout297.xml"/><Relationship Id="rId40" Type="http://schemas.openxmlformats.org/officeDocument/2006/relationships/slideLayout" Target="../slideLayouts/slideLayout300.xml"/><Relationship Id="rId45" Type="http://schemas.openxmlformats.org/officeDocument/2006/relationships/slideLayout" Target="../slideLayouts/slideLayout305.xml"/><Relationship Id="rId53" Type="http://schemas.openxmlformats.org/officeDocument/2006/relationships/slideLayout" Target="../slideLayouts/slideLayout313.xml"/><Relationship Id="rId58" Type="http://schemas.openxmlformats.org/officeDocument/2006/relationships/slideLayout" Target="../slideLayouts/slideLayout318.xml"/><Relationship Id="rId66" Type="http://schemas.openxmlformats.org/officeDocument/2006/relationships/image" Target="../media/image43.png"/><Relationship Id="rId5" Type="http://schemas.openxmlformats.org/officeDocument/2006/relationships/slideLayout" Target="../slideLayouts/slideLayout265.xml"/><Relationship Id="rId61" Type="http://schemas.openxmlformats.org/officeDocument/2006/relationships/vmlDrawing" Target="../drawings/vmlDrawing39.vml"/><Relationship Id="rId19" Type="http://schemas.openxmlformats.org/officeDocument/2006/relationships/slideLayout" Target="../slideLayouts/slideLayout279.xml"/><Relationship Id="rId14" Type="http://schemas.openxmlformats.org/officeDocument/2006/relationships/slideLayout" Target="../slideLayouts/slideLayout274.xml"/><Relationship Id="rId22" Type="http://schemas.openxmlformats.org/officeDocument/2006/relationships/slideLayout" Target="../slideLayouts/slideLayout282.xml"/><Relationship Id="rId27" Type="http://schemas.openxmlformats.org/officeDocument/2006/relationships/slideLayout" Target="../slideLayouts/slideLayout287.xml"/><Relationship Id="rId30" Type="http://schemas.openxmlformats.org/officeDocument/2006/relationships/slideLayout" Target="../slideLayouts/slideLayout290.xml"/><Relationship Id="rId35" Type="http://schemas.openxmlformats.org/officeDocument/2006/relationships/slideLayout" Target="../slideLayouts/slideLayout295.xml"/><Relationship Id="rId43" Type="http://schemas.openxmlformats.org/officeDocument/2006/relationships/slideLayout" Target="../slideLayouts/slideLayout303.xml"/><Relationship Id="rId48" Type="http://schemas.openxmlformats.org/officeDocument/2006/relationships/slideLayout" Target="../slideLayouts/slideLayout308.xml"/><Relationship Id="rId56" Type="http://schemas.openxmlformats.org/officeDocument/2006/relationships/slideLayout" Target="../slideLayouts/slideLayout316.xml"/><Relationship Id="rId64" Type="http://schemas.openxmlformats.org/officeDocument/2006/relationships/oleObject" Target="../embeddings/oleObject39.bin"/><Relationship Id="rId8" Type="http://schemas.openxmlformats.org/officeDocument/2006/relationships/slideLayout" Target="../slideLayouts/slideLayout268.xml"/><Relationship Id="rId51" Type="http://schemas.openxmlformats.org/officeDocument/2006/relationships/slideLayout" Target="../slideLayouts/slideLayout311.xml"/><Relationship Id="rId3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72.xml"/><Relationship Id="rId17" Type="http://schemas.openxmlformats.org/officeDocument/2006/relationships/slideLayout" Target="../slideLayouts/slideLayout277.xml"/><Relationship Id="rId25" Type="http://schemas.openxmlformats.org/officeDocument/2006/relationships/slideLayout" Target="../slideLayouts/slideLayout285.xml"/><Relationship Id="rId33" Type="http://schemas.openxmlformats.org/officeDocument/2006/relationships/slideLayout" Target="../slideLayouts/slideLayout293.xml"/><Relationship Id="rId38" Type="http://schemas.openxmlformats.org/officeDocument/2006/relationships/slideLayout" Target="../slideLayouts/slideLayout298.xml"/><Relationship Id="rId46" Type="http://schemas.openxmlformats.org/officeDocument/2006/relationships/slideLayout" Target="../slideLayouts/slideLayout306.xml"/><Relationship Id="rId59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280.xml"/><Relationship Id="rId41" Type="http://schemas.openxmlformats.org/officeDocument/2006/relationships/slideLayout" Target="../slideLayouts/slideLayout301.xml"/><Relationship Id="rId54" Type="http://schemas.openxmlformats.org/officeDocument/2006/relationships/slideLayout" Target="../slideLayouts/slideLayout314.xml"/><Relationship Id="rId62" Type="http://schemas.openxmlformats.org/officeDocument/2006/relationships/tags" Target="../tags/tag57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15" Type="http://schemas.openxmlformats.org/officeDocument/2006/relationships/slideLayout" Target="../slideLayouts/slideLayout275.xml"/><Relationship Id="rId23" Type="http://schemas.openxmlformats.org/officeDocument/2006/relationships/slideLayout" Target="../slideLayouts/slideLayout283.xml"/><Relationship Id="rId28" Type="http://schemas.openxmlformats.org/officeDocument/2006/relationships/slideLayout" Target="../slideLayouts/slideLayout288.xml"/><Relationship Id="rId36" Type="http://schemas.openxmlformats.org/officeDocument/2006/relationships/slideLayout" Target="../slideLayouts/slideLayout296.xml"/><Relationship Id="rId49" Type="http://schemas.openxmlformats.org/officeDocument/2006/relationships/slideLayout" Target="../slideLayouts/slideLayout309.xml"/><Relationship Id="rId57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91.xml"/><Relationship Id="rId44" Type="http://schemas.openxmlformats.org/officeDocument/2006/relationships/slideLayout" Target="../slideLayouts/slideLayout304.xml"/><Relationship Id="rId52" Type="http://schemas.openxmlformats.org/officeDocument/2006/relationships/slideLayout" Target="../slideLayouts/slideLayout312.xml"/><Relationship Id="rId60" Type="http://schemas.openxmlformats.org/officeDocument/2006/relationships/theme" Target="../theme/theme5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Relationship Id="rId13" Type="http://schemas.openxmlformats.org/officeDocument/2006/relationships/slideLayout" Target="../slideLayouts/slideLayout273.xml"/><Relationship Id="rId18" Type="http://schemas.openxmlformats.org/officeDocument/2006/relationships/slideLayout" Target="../slideLayouts/slideLayout278.xml"/><Relationship Id="rId39" Type="http://schemas.openxmlformats.org/officeDocument/2006/relationships/slideLayout" Target="../slideLayouts/slideLayout299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45.xml"/><Relationship Id="rId21" Type="http://schemas.openxmlformats.org/officeDocument/2006/relationships/slideLayout" Target="../slideLayouts/slideLayout340.xml"/><Relationship Id="rId34" Type="http://schemas.openxmlformats.org/officeDocument/2006/relationships/slideLayout" Target="../slideLayouts/slideLayout353.xml"/><Relationship Id="rId42" Type="http://schemas.openxmlformats.org/officeDocument/2006/relationships/slideLayout" Target="../slideLayouts/slideLayout361.xml"/><Relationship Id="rId47" Type="http://schemas.openxmlformats.org/officeDocument/2006/relationships/slideLayout" Target="../slideLayouts/slideLayout366.xml"/><Relationship Id="rId50" Type="http://schemas.openxmlformats.org/officeDocument/2006/relationships/slideLayout" Target="../slideLayouts/slideLayout369.xml"/><Relationship Id="rId55" Type="http://schemas.openxmlformats.org/officeDocument/2006/relationships/slideLayout" Target="../slideLayouts/slideLayout374.xml"/><Relationship Id="rId63" Type="http://schemas.openxmlformats.org/officeDocument/2006/relationships/tags" Target="../tags/tag68.xml"/><Relationship Id="rId7" Type="http://schemas.openxmlformats.org/officeDocument/2006/relationships/slideLayout" Target="../slideLayouts/slideLayout326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9" Type="http://schemas.openxmlformats.org/officeDocument/2006/relationships/slideLayout" Target="../slideLayouts/slideLayout348.xml"/><Relationship Id="rId11" Type="http://schemas.openxmlformats.org/officeDocument/2006/relationships/slideLayout" Target="../slideLayouts/slideLayout330.xml"/><Relationship Id="rId24" Type="http://schemas.openxmlformats.org/officeDocument/2006/relationships/slideLayout" Target="../slideLayouts/slideLayout343.xml"/><Relationship Id="rId32" Type="http://schemas.openxmlformats.org/officeDocument/2006/relationships/slideLayout" Target="../slideLayouts/slideLayout351.xml"/><Relationship Id="rId37" Type="http://schemas.openxmlformats.org/officeDocument/2006/relationships/slideLayout" Target="../slideLayouts/slideLayout356.xml"/><Relationship Id="rId40" Type="http://schemas.openxmlformats.org/officeDocument/2006/relationships/slideLayout" Target="../slideLayouts/slideLayout359.xml"/><Relationship Id="rId45" Type="http://schemas.openxmlformats.org/officeDocument/2006/relationships/slideLayout" Target="../slideLayouts/slideLayout364.xml"/><Relationship Id="rId53" Type="http://schemas.openxmlformats.org/officeDocument/2006/relationships/slideLayout" Target="../slideLayouts/slideLayout372.xml"/><Relationship Id="rId58" Type="http://schemas.openxmlformats.org/officeDocument/2006/relationships/slideLayout" Target="../slideLayouts/slideLayout377.xml"/><Relationship Id="rId66" Type="http://schemas.openxmlformats.org/officeDocument/2006/relationships/image" Target="../media/image43.png"/><Relationship Id="rId5" Type="http://schemas.openxmlformats.org/officeDocument/2006/relationships/slideLayout" Target="../slideLayouts/slideLayout324.xml"/><Relationship Id="rId61" Type="http://schemas.openxmlformats.org/officeDocument/2006/relationships/vmlDrawing" Target="../drawings/vmlDrawing46.vml"/><Relationship Id="rId19" Type="http://schemas.openxmlformats.org/officeDocument/2006/relationships/slideLayout" Target="../slideLayouts/slideLayout338.xml"/><Relationship Id="rId14" Type="http://schemas.openxmlformats.org/officeDocument/2006/relationships/slideLayout" Target="../slideLayouts/slideLayout333.xml"/><Relationship Id="rId22" Type="http://schemas.openxmlformats.org/officeDocument/2006/relationships/slideLayout" Target="../slideLayouts/slideLayout341.xml"/><Relationship Id="rId27" Type="http://schemas.openxmlformats.org/officeDocument/2006/relationships/slideLayout" Target="../slideLayouts/slideLayout346.xml"/><Relationship Id="rId30" Type="http://schemas.openxmlformats.org/officeDocument/2006/relationships/slideLayout" Target="../slideLayouts/slideLayout349.xml"/><Relationship Id="rId35" Type="http://schemas.openxmlformats.org/officeDocument/2006/relationships/slideLayout" Target="../slideLayouts/slideLayout354.xml"/><Relationship Id="rId43" Type="http://schemas.openxmlformats.org/officeDocument/2006/relationships/slideLayout" Target="../slideLayouts/slideLayout362.xml"/><Relationship Id="rId48" Type="http://schemas.openxmlformats.org/officeDocument/2006/relationships/slideLayout" Target="../slideLayouts/slideLayout367.xml"/><Relationship Id="rId56" Type="http://schemas.openxmlformats.org/officeDocument/2006/relationships/slideLayout" Target="../slideLayouts/slideLayout375.xml"/><Relationship Id="rId64" Type="http://schemas.openxmlformats.org/officeDocument/2006/relationships/oleObject" Target="../embeddings/oleObject46.bin"/><Relationship Id="rId8" Type="http://schemas.openxmlformats.org/officeDocument/2006/relationships/slideLayout" Target="../slideLayouts/slideLayout327.xml"/><Relationship Id="rId51" Type="http://schemas.openxmlformats.org/officeDocument/2006/relationships/slideLayout" Target="../slideLayouts/slideLayout370.xml"/><Relationship Id="rId3" Type="http://schemas.openxmlformats.org/officeDocument/2006/relationships/slideLayout" Target="../slideLayouts/slideLayout322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5" Type="http://schemas.openxmlformats.org/officeDocument/2006/relationships/slideLayout" Target="../slideLayouts/slideLayout344.xml"/><Relationship Id="rId33" Type="http://schemas.openxmlformats.org/officeDocument/2006/relationships/slideLayout" Target="../slideLayouts/slideLayout352.xml"/><Relationship Id="rId38" Type="http://schemas.openxmlformats.org/officeDocument/2006/relationships/slideLayout" Target="../slideLayouts/slideLayout357.xml"/><Relationship Id="rId46" Type="http://schemas.openxmlformats.org/officeDocument/2006/relationships/slideLayout" Target="../slideLayouts/slideLayout365.xml"/><Relationship Id="rId59" Type="http://schemas.openxmlformats.org/officeDocument/2006/relationships/slideLayout" Target="../slideLayouts/slideLayout378.xml"/><Relationship Id="rId20" Type="http://schemas.openxmlformats.org/officeDocument/2006/relationships/slideLayout" Target="../slideLayouts/slideLayout339.xml"/><Relationship Id="rId41" Type="http://schemas.openxmlformats.org/officeDocument/2006/relationships/slideLayout" Target="../slideLayouts/slideLayout360.xml"/><Relationship Id="rId54" Type="http://schemas.openxmlformats.org/officeDocument/2006/relationships/slideLayout" Target="../slideLayouts/slideLayout373.xml"/><Relationship Id="rId62" Type="http://schemas.openxmlformats.org/officeDocument/2006/relationships/tags" Target="../tags/tag67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5" Type="http://schemas.openxmlformats.org/officeDocument/2006/relationships/slideLayout" Target="../slideLayouts/slideLayout334.xml"/><Relationship Id="rId23" Type="http://schemas.openxmlformats.org/officeDocument/2006/relationships/slideLayout" Target="../slideLayouts/slideLayout342.xml"/><Relationship Id="rId28" Type="http://schemas.openxmlformats.org/officeDocument/2006/relationships/slideLayout" Target="../slideLayouts/slideLayout347.xml"/><Relationship Id="rId36" Type="http://schemas.openxmlformats.org/officeDocument/2006/relationships/slideLayout" Target="../slideLayouts/slideLayout355.xml"/><Relationship Id="rId49" Type="http://schemas.openxmlformats.org/officeDocument/2006/relationships/slideLayout" Target="../slideLayouts/slideLayout368.xml"/><Relationship Id="rId57" Type="http://schemas.openxmlformats.org/officeDocument/2006/relationships/slideLayout" Target="../slideLayouts/slideLayout376.xml"/><Relationship Id="rId10" Type="http://schemas.openxmlformats.org/officeDocument/2006/relationships/slideLayout" Target="../slideLayouts/slideLayout329.xml"/><Relationship Id="rId31" Type="http://schemas.openxmlformats.org/officeDocument/2006/relationships/slideLayout" Target="../slideLayouts/slideLayout350.xml"/><Relationship Id="rId44" Type="http://schemas.openxmlformats.org/officeDocument/2006/relationships/slideLayout" Target="../slideLayouts/slideLayout363.xml"/><Relationship Id="rId52" Type="http://schemas.openxmlformats.org/officeDocument/2006/relationships/slideLayout" Target="../slideLayouts/slideLayout371.xml"/><Relationship Id="rId60" Type="http://schemas.openxmlformats.org/officeDocument/2006/relationships/theme" Target="../theme/theme6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39" Type="http://schemas.openxmlformats.org/officeDocument/2006/relationships/slideLayout" Target="../slideLayouts/slideLayout358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4.xml"/><Relationship Id="rId21" Type="http://schemas.openxmlformats.org/officeDocument/2006/relationships/slideLayout" Target="../slideLayouts/slideLayout399.xml"/><Relationship Id="rId42" Type="http://schemas.openxmlformats.org/officeDocument/2006/relationships/slideLayout" Target="../slideLayouts/slideLayout420.xml"/><Relationship Id="rId47" Type="http://schemas.openxmlformats.org/officeDocument/2006/relationships/slideLayout" Target="../slideLayouts/slideLayout425.xml"/><Relationship Id="rId63" Type="http://schemas.openxmlformats.org/officeDocument/2006/relationships/slideLayout" Target="../slideLayouts/slideLayout441.xml"/><Relationship Id="rId68" Type="http://schemas.openxmlformats.org/officeDocument/2006/relationships/slideLayout" Target="../slideLayouts/slideLayout446.xml"/><Relationship Id="rId2" Type="http://schemas.openxmlformats.org/officeDocument/2006/relationships/slideLayout" Target="../slideLayouts/slideLayout380.xml"/><Relationship Id="rId16" Type="http://schemas.openxmlformats.org/officeDocument/2006/relationships/slideLayout" Target="../slideLayouts/slideLayout394.xml"/><Relationship Id="rId29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389.xml"/><Relationship Id="rId24" Type="http://schemas.openxmlformats.org/officeDocument/2006/relationships/slideLayout" Target="../slideLayouts/slideLayout402.xml"/><Relationship Id="rId32" Type="http://schemas.openxmlformats.org/officeDocument/2006/relationships/slideLayout" Target="../slideLayouts/slideLayout410.xml"/><Relationship Id="rId37" Type="http://schemas.openxmlformats.org/officeDocument/2006/relationships/slideLayout" Target="../slideLayouts/slideLayout415.xml"/><Relationship Id="rId40" Type="http://schemas.openxmlformats.org/officeDocument/2006/relationships/slideLayout" Target="../slideLayouts/slideLayout418.xml"/><Relationship Id="rId45" Type="http://schemas.openxmlformats.org/officeDocument/2006/relationships/slideLayout" Target="../slideLayouts/slideLayout423.xml"/><Relationship Id="rId53" Type="http://schemas.openxmlformats.org/officeDocument/2006/relationships/slideLayout" Target="../slideLayouts/slideLayout431.xml"/><Relationship Id="rId58" Type="http://schemas.openxmlformats.org/officeDocument/2006/relationships/slideLayout" Target="../slideLayouts/slideLayout436.xml"/><Relationship Id="rId66" Type="http://schemas.openxmlformats.org/officeDocument/2006/relationships/slideLayout" Target="../slideLayouts/slideLayout444.xml"/><Relationship Id="rId74" Type="http://schemas.openxmlformats.org/officeDocument/2006/relationships/oleObject" Target="../embeddings/oleObject53.bin"/><Relationship Id="rId5" Type="http://schemas.openxmlformats.org/officeDocument/2006/relationships/slideLayout" Target="../slideLayouts/slideLayout383.xml"/><Relationship Id="rId61" Type="http://schemas.openxmlformats.org/officeDocument/2006/relationships/slideLayout" Target="../slideLayouts/slideLayout439.xml"/><Relationship Id="rId19" Type="http://schemas.openxmlformats.org/officeDocument/2006/relationships/slideLayout" Target="../slideLayouts/slideLayout397.xml"/><Relationship Id="rId14" Type="http://schemas.openxmlformats.org/officeDocument/2006/relationships/slideLayout" Target="../slideLayouts/slideLayout392.xml"/><Relationship Id="rId22" Type="http://schemas.openxmlformats.org/officeDocument/2006/relationships/slideLayout" Target="../slideLayouts/slideLayout400.xml"/><Relationship Id="rId27" Type="http://schemas.openxmlformats.org/officeDocument/2006/relationships/slideLayout" Target="../slideLayouts/slideLayout405.xml"/><Relationship Id="rId30" Type="http://schemas.openxmlformats.org/officeDocument/2006/relationships/slideLayout" Target="../slideLayouts/slideLayout408.xml"/><Relationship Id="rId35" Type="http://schemas.openxmlformats.org/officeDocument/2006/relationships/slideLayout" Target="../slideLayouts/slideLayout413.xml"/><Relationship Id="rId43" Type="http://schemas.openxmlformats.org/officeDocument/2006/relationships/slideLayout" Target="../slideLayouts/slideLayout421.xml"/><Relationship Id="rId48" Type="http://schemas.openxmlformats.org/officeDocument/2006/relationships/slideLayout" Target="../slideLayouts/slideLayout426.xml"/><Relationship Id="rId56" Type="http://schemas.openxmlformats.org/officeDocument/2006/relationships/slideLayout" Target="../slideLayouts/slideLayout434.xml"/><Relationship Id="rId64" Type="http://schemas.openxmlformats.org/officeDocument/2006/relationships/slideLayout" Target="../slideLayouts/slideLayout442.xml"/><Relationship Id="rId69" Type="http://schemas.openxmlformats.org/officeDocument/2006/relationships/slideLayout" Target="../slideLayouts/slideLayout447.xml"/><Relationship Id="rId8" Type="http://schemas.openxmlformats.org/officeDocument/2006/relationships/slideLayout" Target="../slideLayouts/slideLayout386.xml"/><Relationship Id="rId51" Type="http://schemas.openxmlformats.org/officeDocument/2006/relationships/slideLayout" Target="../slideLayouts/slideLayout429.xml"/><Relationship Id="rId72" Type="http://schemas.openxmlformats.org/officeDocument/2006/relationships/tags" Target="../tags/tag77.xml"/><Relationship Id="rId3" Type="http://schemas.openxmlformats.org/officeDocument/2006/relationships/slideLayout" Target="../slideLayouts/slideLayout381.xml"/><Relationship Id="rId12" Type="http://schemas.openxmlformats.org/officeDocument/2006/relationships/slideLayout" Target="../slideLayouts/slideLayout390.xml"/><Relationship Id="rId17" Type="http://schemas.openxmlformats.org/officeDocument/2006/relationships/slideLayout" Target="../slideLayouts/slideLayout395.xml"/><Relationship Id="rId25" Type="http://schemas.openxmlformats.org/officeDocument/2006/relationships/slideLayout" Target="../slideLayouts/slideLayout403.xml"/><Relationship Id="rId33" Type="http://schemas.openxmlformats.org/officeDocument/2006/relationships/slideLayout" Target="../slideLayouts/slideLayout411.xml"/><Relationship Id="rId38" Type="http://schemas.openxmlformats.org/officeDocument/2006/relationships/slideLayout" Target="../slideLayouts/slideLayout416.xml"/><Relationship Id="rId46" Type="http://schemas.openxmlformats.org/officeDocument/2006/relationships/slideLayout" Target="../slideLayouts/slideLayout424.xml"/><Relationship Id="rId59" Type="http://schemas.openxmlformats.org/officeDocument/2006/relationships/slideLayout" Target="../slideLayouts/slideLayout437.xml"/><Relationship Id="rId67" Type="http://schemas.openxmlformats.org/officeDocument/2006/relationships/slideLayout" Target="../slideLayouts/slideLayout445.xml"/><Relationship Id="rId20" Type="http://schemas.openxmlformats.org/officeDocument/2006/relationships/slideLayout" Target="../slideLayouts/slideLayout398.xml"/><Relationship Id="rId41" Type="http://schemas.openxmlformats.org/officeDocument/2006/relationships/slideLayout" Target="../slideLayouts/slideLayout419.xml"/><Relationship Id="rId54" Type="http://schemas.openxmlformats.org/officeDocument/2006/relationships/slideLayout" Target="../slideLayouts/slideLayout432.xml"/><Relationship Id="rId62" Type="http://schemas.openxmlformats.org/officeDocument/2006/relationships/slideLayout" Target="../slideLayouts/slideLayout440.xml"/><Relationship Id="rId70" Type="http://schemas.openxmlformats.org/officeDocument/2006/relationships/theme" Target="../theme/theme7.xml"/><Relationship Id="rId75" Type="http://schemas.openxmlformats.org/officeDocument/2006/relationships/image" Target="../media/image1.emf"/><Relationship Id="rId1" Type="http://schemas.openxmlformats.org/officeDocument/2006/relationships/slideLayout" Target="../slideLayouts/slideLayout379.xml"/><Relationship Id="rId6" Type="http://schemas.openxmlformats.org/officeDocument/2006/relationships/slideLayout" Target="../slideLayouts/slideLayout384.xml"/><Relationship Id="rId15" Type="http://schemas.openxmlformats.org/officeDocument/2006/relationships/slideLayout" Target="../slideLayouts/slideLayout393.xml"/><Relationship Id="rId23" Type="http://schemas.openxmlformats.org/officeDocument/2006/relationships/slideLayout" Target="../slideLayouts/slideLayout401.xml"/><Relationship Id="rId28" Type="http://schemas.openxmlformats.org/officeDocument/2006/relationships/slideLayout" Target="../slideLayouts/slideLayout406.xml"/><Relationship Id="rId36" Type="http://schemas.openxmlformats.org/officeDocument/2006/relationships/slideLayout" Target="../slideLayouts/slideLayout414.xml"/><Relationship Id="rId49" Type="http://schemas.openxmlformats.org/officeDocument/2006/relationships/slideLayout" Target="../slideLayouts/slideLayout427.xml"/><Relationship Id="rId57" Type="http://schemas.openxmlformats.org/officeDocument/2006/relationships/slideLayout" Target="../slideLayouts/slideLayout435.xml"/><Relationship Id="rId10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9.xml"/><Relationship Id="rId44" Type="http://schemas.openxmlformats.org/officeDocument/2006/relationships/slideLayout" Target="../slideLayouts/slideLayout422.xml"/><Relationship Id="rId52" Type="http://schemas.openxmlformats.org/officeDocument/2006/relationships/slideLayout" Target="../slideLayouts/slideLayout430.xml"/><Relationship Id="rId60" Type="http://schemas.openxmlformats.org/officeDocument/2006/relationships/slideLayout" Target="../slideLayouts/slideLayout438.xml"/><Relationship Id="rId65" Type="http://schemas.openxmlformats.org/officeDocument/2006/relationships/slideLayout" Target="../slideLayouts/slideLayout443.xml"/><Relationship Id="rId73" Type="http://schemas.openxmlformats.org/officeDocument/2006/relationships/tags" Target="../tags/tag78.xml"/><Relationship Id="rId4" Type="http://schemas.openxmlformats.org/officeDocument/2006/relationships/slideLayout" Target="../slideLayouts/slideLayout382.xml"/><Relationship Id="rId9" Type="http://schemas.openxmlformats.org/officeDocument/2006/relationships/slideLayout" Target="../slideLayouts/slideLayout387.xml"/><Relationship Id="rId13" Type="http://schemas.openxmlformats.org/officeDocument/2006/relationships/slideLayout" Target="../slideLayouts/slideLayout391.xml"/><Relationship Id="rId18" Type="http://schemas.openxmlformats.org/officeDocument/2006/relationships/slideLayout" Target="../slideLayouts/slideLayout396.xml"/><Relationship Id="rId39" Type="http://schemas.openxmlformats.org/officeDocument/2006/relationships/slideLayout" Target="../slideLayouts/slideLayout417.xml"/><Relationship Id="rId34" Type="http://schemas.openxmlformats.org/officeDocument/2006/relationships/slideLayout" Target="../slideLayouts/slideLayout412.xml"/><Relationship Id="rId50" Type="http://schemas.openxmlformats.org/officeDocument/2006/relationships/slideLayout" Target="../slideLayouts/slideLayout428.xml"/><Relationship Id="rId55" Type="http://schemas.openxmlformats.org/officeDocument/2006/relationships/slideLayout" Target="../slideLayouts/slideLayout433.xml"/><Relationship Id="rId76" Type="http://schemas.openxmlformats.org/officeDocument/2006/relationships/image" Target="../media/image2.png"/><Relationship Id="rId7" Type="http://schemas.openxmlformats.org/officeDocument/2006/relationships/slideLayout" Target="../slideLayouts/slideLayout385.xml"/><Relationship Id="rId71" Type="http://schemas.openxmlformats.org/officeDocument/2006/relationships/vmlDrawing" Target="../drawings/vmlDrawing53.vml"/></Relationships>
</file>

<file path=ppt/slideMasters/_rels/slideMaster8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73.xml"/><Relationship Id="rId21" Type="http://schemas.openxmlformats.org/officeDocument/2006/relationships/slideLayout" Target="../slideLayouts/slideLayout468.xml"/><Relationship Id="rId34" Type="http://schemas.openxmlformats.org/officeDocument/2006/relationships/slideLayout" Target="../slideLayouts/slideLayout481.xml"/><Relationship Id="rId42" Type="http://schemas.openxmlformats.org/officeDocument/2006/relationships/slideLayout" Target="../slideLayouts/slideLayout489.xml"/><Relationship Id="rId47" Type="http://schemas.openxmlformats.org/officeDocument/2006/relationships/slideLayout" Target="../slideLayouts/slideLayout494.xml"/><Relationship Id="rId50" Type="http://schemas.openxmlformats.org/officeDocument/2006/relationships/slideLayout" Target="../slideLayouts/slideLayout497.xml"/><Relationship Id="rId55" Type="http://schemas.openxmlformats.org/officeDocument/2006/relationships/slideLayout" Target="../slideLayouts/slideLayout502.xml"/><Relationship Id="rId63" Type="http://schemas.openxmlformats.org/officeDocument/2006/relationships/tags" Target="../tags/tag96.xml"/><Relationship Id="rId7" Type="http://schemas.openxmlformats.org/officeDocument/2006/relationships/slideLayout" Target="../slideLayouts/slideLayout454.xml"/><Relationship Id="rId2" Type="http://schemas.openxmlformats.org/officeDocument/2006/relationships/slideLayout" Target="../slideLayouts/slideLayout449.xml"/><Relationship Id="rId16" Type="http://schemas.openxmlformats.org/officeDocument/2006/relationships/slideLayout" Target="../slideLayouts/slideLayout463.xml"/><Relationship Id="rId29" Type="http://schemas.openxmlformats.org/officeDocument/2006/relationships/slideLayout" Target="../slideLayouts/slideLayout476.xml"/><Relationship Id="rId11" Type="http://schemas.openxmlformats.org/officeDocument/2006/relationships/slideLayout" Target="../slideLayouts/slideLayout458.xml"/><Relationship Id="rId24" Type="http://schemas.openxmlformats.org/officeDocument/2006/relationships/slideLayout" Target="../slideLayouts/slideLayout471.xml"/><Relationship Id="rId32" Type="http://schemas.openxmlformats.org/officeDocument/2006/relationships/slideLayout" Target="../slideLayouts/slideLayout479.xml"/><Relationship Id="rId37" Type="http://schemas.openxmlformats.org/officeDocument/2006/relationships/slideLayout" Target="../slideLayouts/slideLayout484.xml"/><Relationship Id="rId40" Type="http://schemas.openxmlformats.org/officeDocument/2006/relationships/slideLayout" Target="../slideLayouts/slideLayout487.xml"/><Relationship Id="rId45" Type="http://schemas.openxmlformats.org/officeDocument/2006/relationships/slideLayout" Target="../slideLayouts/slideLayout492.xml"/><Relationship Id="rId53" Type="http://schemas.openxmlformats.org/officeDocument/2006/relationships/slideLayout" Target="../slideLayouts/slideLayout500.xml"/><Relationship Id="rId58" Type="http://schemas.openxmlformats.org/officeDocument/2006/relationships/slideLayout" Target="../slideLayouts/slideLayout505.xml"/><Relationship Id="rId66" Type="http://schemas.openxmlformats.org/officeDocument/2006/relationships/image" Target="../media/image43.png"/><Relationship Id="rId5" Type="http://schemas.openxmlformats.org/officeDocument/2006/relationships/slideLayout" Target="../slideLayouts/slideLayout452.xml"/><Relationship Id="rId61" Type="http://schemas.openxmlformats.org/officeDocument/2006/relationships/vmlDrawing" Target="../drawings/vmlDrawing65.vml"/><Relationship Id="rId19" Type="http://schemas.openxmlformats.org/officeDocument/2006/relationships/slideLayout" Target="../slideLayouts/slideLayout466.xml"/><Relationship Id="rId14" Type="http://schemas.openxmlformats.org/officeDocument/2006/relationships/slideLayout" Target="../slideLayouts/slideLayout461.xml"/><Relationship Id="rId22" Type="http://schemas.openxmlformats.org/officeDocument/2006/relationships/slideLayout" Target="../slideLayouts/slideLayout469.xml"/><Relationship Id="rId27" Type="http://schemas.openxmlformats.org/officeDocument/2006/relationships/slideLayout" Target="../slideLayouts/slideLayout474.xml"/><Relationship Id="rId30" Type="http://schemas.openxmlformats.org/officeDocument/2006/relationships/slideLayout" Target="../slideLayouts/slideLayout477.xml"/><Relationship Id="rId35" Type="http://schemas.openxmlformats.org/officeDocument/2006/relationships/slideLayout" Target="../slideLayouts/slideLayout482.xml"/><Relationship Id="rId43" Type="http://schemas.openxmlformats.org/officeDocument/2006/relationships/slideLayout" Target="../slideLayouts/slideLayout490.xml"/><Relationship Id="rId48" Type="http://schemas.openxmlformats.org/officeDocument/2006/relationships/slideLayout" Target="../slideLayouts/slideLayout495.xml"/><Relationship Id="rId56" Type="http://schemas.openxmlformats.org/officeDocument/2006/relationships/slideLayout" Target="../slideLayouts/slideLayout503.xml"/><Relationship Id="rId64" Type="http://schemas.openxmlformats.org/officeDocument/2006/relationships/oleObject" Target="../embeddings/oleObject65.bin"/><Relationship Id="rId8" Type="http://schemas.openxmlformats.org/officeDocument/2006/relationships/slideLayout" Target="../slideLayouts/slideLayout455.xml"/><Relationship Id="rId51" Type="http://schemas.openxmlformats.org/officeDocument/2006/relationships/slideLayout" Target="../slideLayouts/slideLayout498.xml"/><Relationship Id="rId3" Type="http://schemas.openxmlformats.org/officeDocument/2006/relationships/slideLayout" Target="../slideLayouts/slideLayout450.xml"/><Relationship Id="rId12" Type="http://schemas.openxmlformats.org/officeDocument/2006/relationships/slideLayout" Target="../slideLayouts/slideLayout459.xml"/><Relationship Id="rId17" Type="http://schemas.openxmlformats.org/officeDocument/2006/relationships/slideLayout" Target="../slideLayouts/slideLayout464.xml"/><Relationship Id="rId25" Type="http://schemas.openxmlformats.org/officeDocument/2006/relationships/slideLayout" Target="../slideLayouts/slideLayout472.xml"/><Relationship Id="rId33" Type="http://schemas.openxmlformats.org/officeDocument/2006/relationships/slideLayout" Target="../slideLayouts/slideLayout480.xml"/><Relationship Id="rId38" Type="http://schemas.openxmlformats.org/officeDocument/2006/relationships/slideLayout" Target="../slideLayouts/slideLayout485.xml"/><Relationship Id="rId46" Type="http://schemas.openxmlformats.org/officeDocument/2006/relationships/slideLayout" Target="../slideLayouts/slideLayout493.xml"/><Relationship Id="rId59" Type="http://schemas.openxmlformats.org/officeDocument/2006/relationships/slideLayout" Target="../slideLayouts/slideLayout506.xml"/><Relationship Id="rId20" Type="http://schemas.openxmlformats.org/officeDocument/2006/relationships/slideLayout" Target="../slideLayouts/slideLayout467.xml"/><Relationship Id="rId41" Type="http://schemas.openxmlformats.org/officeDocument/2006/relationships/slideLayout" Target="../slideLayouts/slideLayout488.xml"/><Relationship Id="rId54" Type="http://schemas.openxmlformats.org/officeDocument/2006/relationships/slideLayout" Target="../slideLayouts/slideLayout501.xml"/><Relationship Id="rId62" Type="http://schemas.openxmlformats.org/officeDocument/2006/relationships/tags" Target="../tags/tag95.xml"/><Relationship Id="rId1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2.xml"/><Relationship Id="rId23" Type="http://schemas.openxmlformats.org/officeDocument/2006/relationships/slideLayout" Target="../slideLayouts/slideLayout470.xml"/><Relationship Id="rId28" Type="http://schemas.openxmlformats.org/officeDocument/2006/relationships/slideLayout" Target="../slideLayouts/slideLayout475.xml"/><Relationship Id="rId36" Type="http://schemas.openxmlformats.org/officeDocument/2006/relationships/slideLayout" Target="../slideLayouts/slideLayout483.xml"/><Relationship Id="rId49" Type="http://schemas.openxmlformats.org/officeDocument/2006/relationships/slideLayout" Target="../slideLayouts/slideLayout496.xml"/><Relationship Id="rId57" Type="http://schemas.openxmlformats.org/officeDocument/2006/relationships/slideLayout" Target="../slideLayouts/slideLayout504.xml"/><Relationship Id="rId10" Type="http://schemas.openxmlformats.org/officeDocument/2006/relationships/slideLayout" Target="../slideLayouts/slideLayout457.xml"/><Relationship Id="rId31" Type="http://schemas.openxmlformats.org/officeDocument/2006/relationships/slideLayout" Target="../slideLayouts/slideLayout478.xml"/><Relationship Id="rId44" Type="http://schemas.openxmlformats.org/officeDocument/2006/relationships/slideLayout" Target="../slideLayouts/slideLayout491.xml"/><Relationship Id="rId52" Type="http://schemas.openxmlformats.org/officeDocument/2006/relationships/slideLayout" Target="../slideLayouts/slideLayout499.xml"/><Relationship Id="rId60" Type="http://schemas.openxmlformats.org/officeDocument/2006/relationships/theme" Target="../theme/theme8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451.xml"/><Relationship Id="rId9" Type="http://schemas.openxmlformats.org/officeDocument/2006/relationships/slideLayout" Target="../slideLayouts/slideLayout456.xml"/><Relationship Id="rId13" Type="http://schemas.openxmlformats.org/officeDocument/2006/relationships/slideLayout" Target="../slideLayouts/slideLayout460.xml"/><Relationship Id="rId18" Type="http://schemas.openxmlformats.org/officeDocument/2006/relationships/slideLayout" Target="../slideLayouts/slideLayout465.xml"/><Relationship Id="rId39" Type="http://schemas.openxmlformats.org/officeDocument/2006/relationships/slideLayout" Target="../slideLayouts/slideLayout486.xml"/></Relationships>
</file>

<file path=ppt/slideMasters/_rels/slideMaster9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32.xml"/><Relationship Id="rId21" Type="http://schemas.openxmlformats.org/officeDocument/2006/relationships/slideLayout" Target="../slideLayouts/slideLayout527.xml"/><Relationship Id="rId34" Type="http://schemas.openxmlformats.org/officeDocument/2006/relationships/slideLayout" Target="../slideLayouts/slideLayout540.xml"/><Relationship Id="rId42" Type="http://schemas.openxmlformats.org/officeDocument/2006/relationships/slideLayout" Target="../slideLayouts/slideLayout548.xml"/><Relationship Id="rId47" Type="http://schemas.openxmlformats.org/officeDocument/2006/relationships/slideLayout" Target="../slideLayouts/slideLayout553.xml"/><Relationship Id="rId50" Type="http://schemas.openxmlformats.org/officeDocument/2006/relationships/slideLayout" Target="../slideLayouts/slideLayout556.xml"/><Relationship Id="rId55" Type="http://schemas.openxmlformats.org/officeDocument/2006/relationships/slideLayout" Target="../slideLayouts/slideLayout561.xml"/><Relationship Id="rId63" Type="http://schemas.openxmlformats.org/officeDocument/2006/relationships/tags" Target="../tags/tag106.xml"/><Relationship Id="rId7" Type="http://schemas.openxmlformats.org/officeDocument/2006/relationships/slideLayout" Target="../slideLayouts/slideLayout513.xml"/><Relationship Id="rId2" Type="http://schemas.openxmlformats.org/officeDocument/2006/relationships/slideLayout" Target="../slideLayouts/slideLayout508.xml"/><Relationship Id="rId16" Type="http://schemas.openxmlformats.org/officeDocument/2006/relationships/slideLayout" Target="../slideLayouts/slideLayout522.xml"/><Relationship Id="rId29" Type="http://schemas.openxmlformats.org/officeDocument/2006/relationships/slideLayout" Target="../slideLayouts/slideLayout535.xml"/><Relationship Id="rId11" Type="http://schemas.openxmlformats.org/officeDocument/2006/relationships/slideLayout" Target="../slideLayouts/slideLayout517.xml"/><Relationship Id="rId24" Type="http://schemas.openxmlformats.org/officeDocument/2006/relationships/slideLayout" Target="../slideLayouts/slideLayout530.xml"/><Relationship Id="rId32" Type="http://schemas.openxmlformats.org/officeDocument/2006/relationships/slideLayout" Target="../slideLayouts/slideLayout538.xml"/><Relationship Id="rId37" Type="http://schemas.openxmlformats.org/officeDocument/2006/relationships/slideLayout" Target="../slideLayouts/slideLayout543.xml"/><Relationship Id="rId40" Type="http://schemas.openxmlformats.org/officeDocument/2006/relationships/slideLayout" Target="../slideLayouts/slideLayout546.xml"/><Relationship Id="rId45" Type="http://schemas.openxmlformats.org/officeDocument/2006/relationships/slideLayout" Target="../slideLayouts/slideLayout551.xml"/><Relationship Id="rId53" Type="http://schemas.openxmlformats.org/officeDocument/2006/relationships/slideLayout" Target="../slideLayouts/slideLayout559.xml"/><Relationship Id="rId58" Type="http://schemas.openxmlformats.org/officeDocument/2006/relationships/slideLayout" Target="../slideLayouts/slideLayout564.xml"/><Relationship Id="rId66" Type="http://schemas.openxmlformats.org/officeDocument/2006/relationships/image" Target="../media/image43.png"/><Relationship Id="rId5" Type="http://schemas.openxmlformats.org/officeDocument/2006/relationships/slideLayout" Target="../slideLayouts/slideLayout511.xml"/><Relationship Id="rId61" Type="http://schemas.openxmlformats.org/officeDocument/2006/relationships/vmlDrawing" Target="../drawings/vmlDrawing72.vml"/><Relationship Id="rId19" Type="http://schemas.openxmlformats.org/officeDocument/2006/relationships/slideLayout" Target="../slideLayouts/slideLayout525.xml"/><Relationship Id="rId14" Type="http://schemas.openxmlformats.org/officeDocument/2006/relationships/slideLayout" Target="../slideLayouts/slideLayout520.xml"/><Relationship Id="rId22" Type="http://schemas.openxmlformats.org/officeDocument/2006/relationships/slideLayout" Target="../slideLayouts/slideLayout528.xml"/><Relationship Id="rId27" Type="http://schemas.openxmlformats.org/officeDocument/2006/relationships/slideLayout" Target="../slideLayouts/slideLayout533.xml"/><Relationship Id="rId30" Type="http://schemas.openxmlformats.org/officeDocument/2006/relationships/slideLayout" Target="../slideLayouts/slideLayout536.xml"/><Relationship Id="rId35" Type="http://schemas.openxmlformats.org/officeDocument/2006/relationships/slideLayout" Target="../slideLayouts/slideLayout541.xml"/><Relationship Id="rId43" Type="http://schemas.openxmlformats.org/officeDocument/2006/relationships/slideLayout" Target="../slideLayouts/slideLayout549.xml"/><Relationship Id="rId48" Type="http://schemas.openxmlformats.org/officeDocument/2006/relationships/slideLayout" Target="../slideLayouts/slideLayout554.xml"/><Relationship Id="rId56" Type="http://schemas.openxmlformats.org/officeDocument/2006/relationships/slideLayout" Target="../slideLayouts/slideLayout562.xml"/><Relationship Id="rId64" Type="http://schemas.openxmlformats.org/officeDocument/2006/relationships/oleObject" Target="../embeddings/oleObject72.bin"/><Relationship Id="rId8" Type="http://schemas.openxmlformats.org/officeDocument/2006/relationships/slideLayout" Target="../slideLayouts/slideLayout514.xml"/><Relationship Id="rId51" Type="http://schemas.openxmlformats.org/officeDocument/2006/relationships/slideLayout" Target="../slideLayouts/slideLayout557.xml"/><Relationship Id="rId3" Type="http://schemas.openxmlformats.org/officeDocument/2006/relationships/slideLayout" Target="../slideLayouts/slideLayout509.xml"/><Relationship Id="rId12" Type="http://schemas.openxmlformats.org/officeDocument/2006/relationships/slideLayout" Target="../slideLayouts/slideLayout518.xml"/><Relationship Id="rId17" Type="http://schemas.openxmlformats.org/officeDocument/2006/relationships/slideLayout" Target="../slideLayouts/slideLayout523.xml"/><Relationship Id="rId25" Type="http://schemas.openxmlformats.org/officeDocument/2006/relationships/slideLayout" Target="../slideLayouts/slideLayout531.xml"/><Relationship Id="rId33" Type="http://schemas.openxmlformats.org/officeDocument/2006/relationships/slideLayout" Target="../slideLayouts/slideLayout539.xml"/><Relationship Id="rId38" Type="http://schemas.openxmlformats.org/officeDocument/2006/relationships/slideLayout" Target="../slideLayouts/slideLayout544.xml"/><Relationship Id="rId46" Type="http://schemas.openxmlformats.org/officeDocument/2006/relationships/slideLayout" Target="../slideLayouts/slideLayout552.xml"/><Relationship Id="rId59" Type="http://schemas.openxmlformats.org/officeDocument/2006/relationships/slideLayout" Target="../slideLayouts/slideLayout565.xml"/><Relationship Id="rId20" Type="http://schemas.openxmlformats.org/officeDocument/2006/relationships/slideLayout" Target="../slideLayouts/slideLayout526.xml"/><Relationship Id="rId41" Type="http://schemas.openxmlformats.org/officeDocument/2006/relationships/slideLayout" Target="../slideLayouts/slideLayout547.xml"/><Relationship Id="rId54" Type="http://schemas.openxmlformats.org/officeDocument/2006/relationships/slideLayout" Target="../slideLayouts/slideLayout560.xml"/><Relationship Id="rId62" Type="http://schemas.openxmlformats.org/officeDocument/2006/relationships/tags" Target="../tags/tag105.xml"/><Relationship Id="rId1" Type="http://schemas.openxmlformats.org/officeDocument/2006/relationships/slideLayout" Target="../slideLayouts/slideLayout507.xml"/><Relationship Id="rId6" Type="http://schemas.openxmlformats.org/officeDocument/2006/relationships/slideLayout" Target="../slideLayouts/slideLayout512.xml"/><Relationship Id="rId15" Type="http://schemas.openxmlformats.org/officeDocument/2006/relationships/slideLayout" Target="../slideLayouts/slideLayout521.xml"/><Relationship Id="rId23" Type="http://schemas.openxmlformats.org/officeDocument/2006/relationships/slideLayout" Target="../slideLayouts/slideLayout529.xml"/><Relationship Id="rId28" Type="http://schemas.openxmlformats.org/officeDocument/2006/relationships/slideLayout" Target="../slideLayouts/slideLayout534.xml"/><Relationship Id="rId36" Type="http://schemas.openxmlformats.org/officeDocument/2006/relationships/slideLayout" Target="../slideLayouts/slideLayout542.xml"/><Relationship Id="rId49" Type="http://schemas.openxmlformats.org/officeDocument/2006/relationships/slideLayout" Target="../slideLayouts/slideLayout555.xml"/><Relationship Id="rId57" Type="http://schemas.openxmlformats.org/officeDocument/2006/relationships/slideLayout" Target="../slideLayouts/slideLayout563.xml"/><Relationship Id="rId10" Type="http://schemas.openxmlformats.org/officeDocument/2006/relationships/slideLayout" Target="../slideLayouts/slideLayout516.xml"/><Relationship Id="rId31" Type="http://schemas.openxmlformats.org/officeDocument/2006/relationships/slideLayout" Target="../slideLayouts/slideLayout537.xml"/><Relationship Id="rId44" Type="http://schemas.openxmlformats.org/officeDocument/2006/relationships/slideLayout" Target="../slideLayouts/slideLayout550.xml"/><Relationship Id="rId52" Type="http://schemas.openxmlformats.org/officeDocument/2006/relationships/slideLayout" Target="../slideLayouts/slideLayout558.xml"/><Relationship Id="rId60" Type="http://schemas.openxmlformats.org/officeDocument/2006/relationships/theme" Target="../theme/theme9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510.xml"/><Relationship Id="rId9" Type="http://schemas.openxmlformats.org/officeDocument/2006/relationships/slideLayout" Target="../slideLayouts/slideLayout515.xml"/><Relationship Id="rId13" Type="http://schemas.openxmlformats.org/officeDocument/2006/relationships/slideLayout" Target="../slideLayouts/slideLayout519.xml"/><Relationship Id="rId18" Type="http://schemas.openxmlformats.org/officeDocument/2006/relationships/slideLayout" Target="../slideLayouts/slideLayout524.xml"/><Relationship Id="rId39" Type="http://schemas.openxmlformats.org/officeDocument/2006/relationships/slideLayout" Target="../slideLayouts/slideLayout5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74"/>
            </p:custDataLst>
            <p:extLst>
              <p:ext uri="{D42A27DB-BD31-4B8C-83A1-F6EECF244321}">
                <p14:modId xmlns:p14="http://schemas.microsoft.com/office/powerpoint/2010/main" val="1019645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think-cell Folie" r:id="rId76" imgW="424" imgH="424" progId="TCLayout.ActiveDocument.1">
                  <p:embed/>
                </p:oleObj>
              </mc:Choice>
              <mc:Fallback>
                <p:oleObj name="think-cell Folie" r:id="rId76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7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106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  <p:sldLayoutId id="2147483724" r:id="rId62"/>
    <p:sldLayoutId id="2147483725" r:id="rId63"/>
    <p:sldLayoutId id="2147483726" r:id="rId64"/>
    <p:sldLayoutId id="2147483727" r:id="rId65"/>
    <p:sldLayoutId id="2147483728" r:id="rId66"/>
    <p:sldLayoutId id="2147483729" r:id="rId67"/>
    <p:sldLayoutId id="2147483730" r:id="rId68"/>
    <p:sldLayoutId id="2147483731" r:id="rId69"/>
    <p:sldLayoutId id="2147483660" r:id="rId70"/>
    <p:sldLayoutId id="2147484424" r:id="rId7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72"/>
            </p:custDataLst>
            <p:extLst>
              <p:ext uri="{D42A27DB-BD31-4B8C-83A1-F6EECF244321}">
                <p14:modId xmlns:p14="http://schemas.microsoft.com/office/powerpoint/2010/main" val="25341467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2" name="think-cell Folie" r:id="rId74" imgW="424" imgH="424" progId="TCLayout.ActiveDocument.1">
                  <p:embed/>
                </p:oleObj>
              </mc:Choice>
              <mc:Fallback>
                <p:oleObj name="think-cell Folie" r:id="rId74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7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26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5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  <p:sldLayoutId id="2147484246" r:id="rId12"/>
    <p:sldLayoutId id="2147484247" r:id="rId13"/>
    <p:sldLayoutId id="2147484248" r:id="rId14"/>
    <p:sldLayoutId id="2147484249" r:id="rId15"/>
    <p:sldLayoutId id="2147484250" r:id="rId16"/>
    <p:sldLayoutId id="2147484251" r:id="rId17"/>
    <p:sldLayoutId id="2147484252" r:id="rId18"/>
    <p:sldLayoutId id="2147484253" r:id="rId19"/>
    <p:sldLayoutId id="2147484254" r:id="rId20"/>
    <p:sldLayoutId id="2147484255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62" r:id="rId28"/>
    <p:sldLayoutId id="2147484263" r:id="rId29"/>
    <p:sldLayoutId id="2147484264" r:id="rId30"/>
    <p:sldLayoutId id="2147484265" r:id="rId31"/>
    <p:sldLayoutId id="2147484266" r:id="rId32"/>
    <p:sldLayoutId id="2147484267" r:id="rId33"/>
    <p:sldLayoutId id="2147484268" r:id="rId34"/>
    <p:sldLayoutId id="2147484269" r:id="rId35"/>
    <p:sldLayoutId id="2147484270" r:id="rId36"/>
    <p:sldLayoutId id="2147484271" r:id="rId37"/>
    <p:sldLayoutId id="2147484272" r:id="rId38"/>
    <p:sldLayoutId id="2147484273" r:id="rId39"/>
    <p:sldLayoutId id="2147484274" r:id="rId40"/>
    <p:sldLayoutId id="2147484275" r:id="rId41"/>
    <p:sldLayoutId id="2147484276" r:id="rId42"/>
    <p:sldLayoutId id="2147484277" r:id="rId43"/>
    <p:sldLayoutId id="2147484278" r:id="rId44"/>
    <p:sldLayoutId id="2147484279" r:id="rId45"/>
    <p:sldLayoutId id="2147484280" r:id="rId46"/>
    <p:sldLayoutId id="2147484281" r:id="rId47"/>
    <p:sldLayoutId id="2147484282" r:id="rId48"/>
    <p:sldLayoutId id="2147484283" r:id="rId49"/>
    <p:sldLayoutId id="2147484284" r:id="rId50"/>
    <p:sldLayoutId id="2147484285" r:id="rId51"/>
    <p:sldLayoutId id="2147484286" r:id="rId52"/>
    <p:sldLayoutId id="2147484287" r:id="rId53"/>
    <p:sldLayoutId id="2147484288" r:id="rId54"/>
    <p:sldLayoutId id="2147484289" r:id="rId55"/>
    <p:sldLayoutId id="2147484290" r:id="rId56"/>
    <p:sldLayoutId id="2147484291" r:id="rId57"/>
    <p:sldLayoutId id="2147484292" r:id="rId58"/>
    <p:sldLayoutId id="2147484293" r:id="rId59"/>
    <p:sldLayoutId id="2147484294" r:id="rId60"/>
    <p:sldLayoutId id="2147484295" r:id="rId61"/>
    <p:sldLayoutId id="2147484296" r:id="rId62"/>
    <p:sldLayoutId id="2147484297" r:id="rId63"/>
    <p:sldLayoutId id="2147484298" r:id="rId64"/>
    <p:sldLayoutId id="2147484299" r:id="rId65"/>
    <p:sldLayoutId id="2147484300" r:id="rId66"/>
    <p:sldLayoutId id="2147484301" r:id="rId67"/>
    <p:sldLayoutId id="2147484302" r:id="rId68"/>
    <p:sldLayoutId id="2147484303" r:id="rId6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62"/>
            </p:custDataLst>
            <p:extLst>
              <p:ext uri="{D42A27DB-BD31-4B8C-83A1-F6EECF244321}">
                <p14:modId xmlns:p14="http://schemas.microsoft.com/office/powerpoint/2010/main" val="21746310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0" name="think-cell Folie" r:id="rId64" imgW="424" imgH="424" progId="TCLayout.ActiveDocument.1">
                  <p:embed/>
                </p:oleObj>
              </mc:Choice>
              <mc:Fallback>
                <p:oleObj name="think-cell Folie" r:id="rId64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65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  <p:sldLayoutId id="2147484316" r:id="rId12"/>
    <p:sldLayoutId id="2147484317" r:id="rId13"/>
    <p:sldLayoutId id="2147484318" r:id="rId14"/>
    <p:sldLayoutId id="2147484319" r:id="rId15"/>
    <p:sldLayoutId id="2147484320" r:id="rId16"/>
    <p:sldLayoutId id="2147484321" r:id="rId17"/>
    <p:sldLayoutId id="2147484322" r:id="rId18"/>
    <p:sldLayoutId id="2147484323" r:id="rId19"/>
    <p:sldLayoutId id="2147484324" r:id="rId20"/>
    <p:sldLayoutId id="2147484325" r:id="rId21"/>
    <p:sldLayoutId id="2147484326" r:id="rId22"/>
    <p:sldLayoutId id="2147484327" r:id="rId23"/>
    <p:sldLayoutId id="2147484328" r:id="rId24"/>
    <p:sldLayoutId id="2147484329" r:id="rId25"/>
    <p:sldLayoutId id="2147484330" r:id="rId26"/>
    <p:sldLayoutId id="2147484331" r:id="rId27"/>
    <p:sldLayoutId id="2147484332" r:id="rId28"/>
    <p:sldLayoutId id="2147484333" r:id="rId29"/>
    <p:sldLayoutId id="2147484334" r:id="rId30"/>
    <p:sldLayoutId id="2147484335" r:id="rId31"/>
    <p:sldLayoutId id="2147484336" r:id="rId32"/>
    <p:sldLayoutId id="2147484337" r:id="rId33"/>
    <p:sldLayoutId id="2147484338" r:id="rId34"/>
    <p:sldLayoutId id="2147484339" r:id="rId35"/>
    <p:sldLayoutId id="2147484340" r:id="rId36"/>
    <p:sldLayoutId id="2147484341" r:id="rId37"/>
    <p:sldLayoutId id="2147484342" r:id="rId38"/>
    <p:sldLayoutId id="2147484343" r:id="rId39"/>
    <p:sldLayoutId id="2147484344" r:id="rId40"/>
    <p:sldLayoutId id="2147484345" r:id="rId41"/>
    <p:sldLayoutId id="2147484346" r:id="rId42"/>
    <p:sldLayoutId id="2147484347" r:id="rId43"/>
    <p:sldLayoutId id="2147484348" r:id="rId44"/>
    <p:sldLayoutId id="2147484349" r:id="rId45"/>
    <p:sldLayoutId id="2147484350" r:id="rId46"/>
    <p:sldLayoutId id="2147484351" r:id="rId47"/>
    <p:sldLayoutId id="2147484352" r:id="rId48"/>
    <p:sldLayoutId id="2147484353" r:id="rId49"/>
    <p:sldLayoutId id="2147484354" r:id="rId50"/>
    <p:sldLayoutId id="2147484355" r:id="rId51"/>
    <p:sldLayoutId id="2147484356" r:id="rId52"/>
    <p:sldLayoutId id="2147484357" r:id="rId53"/>
    <p:sldLayoutId id="2147484358" r:id="rId54"/>
    <p:sldLayoutId id="2147484359" r:id="rId55"/>
    <p:sldLayoutId id="2147484360" r:id="rId56"/>
    <p:sldLayoutId id="2147484361" r:id="rId57"/>
    <p:sldLayoutId id="2147484362" r:id="rId58"/>
    <p:sldLayoutId id="2147484363" r:id="rId59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62"/>
            </p:custDataLst>
            <p:extLst>
              <p:ext uri="{D42A27DB-BD31-4B8C-83A1-F6EECF244321}">
                <p14:modId xmlns:p14="http://schemas.microsoft.com/office/powerpoint/2010/main" val="21394624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8" name="think-cell Folie" r:id="rId64" imgW="424" imgH="424" progId="TCLayout.ActiveDocument.1">
                  <p:embed/>
                </p:oleObj>
              </mc:Choice>
              <mc:Fallback>
                <p:oleObj name="think-cell Folie" r:id="rId64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2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  <p:sldLayoutId id="2147484376" r:id="rId12"/>
    <p:sldLayoutId id="2147484377" r:id="rId13"/>
    <p:sldLayoutId id="2147484378" r:id="rId14"/>
    <p:sldLayoutId id="2147484379" r:id="rId15"/>
    <p:sldLayoutId id="2147484380" r:id="rId16"/>
    <p:sldLayoutId id="2147484381" r:id="rId17"/>
    <p:sldLayoutId id="2147484382" r:id="rId18"/>
    <p:sldLayoutId id="2147484383" r:id="rId19"/>
    <p:sldLayoutId id="2147484384" r:id="rId20"/>
    <p:sldLayoutId id="2147484385" r:id="rId21"/>
    <p:sldLayoutId id="2147484386" r:id="rId22"/>
    <p:sldLayoutId id="2147484387" r:id="rId23"/>
    <p:sldLayoutId id="2147484388" r:id="rId24"/>
    <p:sldLayoutId id="2147484389" r:id="rId25"/>
    <p:sldLayoutId id="2147484390" r:id="rId26"/>
    <p:sldLayoutId id="2147484391" r:id="rId27"/>
    <p:sldLayoutId id="2147484392" r:id="rId28"/>
    <p:sldLayoutId id="2147484393" r:id="rId29"/>
    <p:sldLayoutId id="2147484394" r:id="rId30"/>
    <p:sldLayoutId id="2147484395" r:id="rId31"/>
    <p:sldLayoutId id="2147484396" r:id="rId32"/>
    <p:sldLayoutId id="2147484397" r:id="rId33"/>
    <p:sldLayoutId id="2147484398" r:id="rId34"/>
    <p:sldLayoutId id="2147484399" r:id="rId35"/>
    <p:sldLayoutId id="2147484400" r:id="rId36"/>
    <p:sldLayoutId id="2147484401" r:id="rId37"/>
    <p:sldLayoutId id="2147484402" r:id="rId38"/>
    <p:sldLayoutId id="2147484403" r:id="rId39"/>
    <p:sldLayoutId id="2147484404" r:id="rId40"/>
    <p:sldLayoutId id="2147484405" r:id="rId41"/>
    <p:sldLayoutId id="2147484406" r:id="rId42"/>
    <p:sldLayoutId id="2147484407" r:id="rId43"/>
    <p:sldLayoutId id="2147484408" r:id="rId44"/>
    <p:sldLayoutId id="2147484409" r:id="rId45"/>
    <p:sldLayoutId id="2147484410" r:id="rId46"/>
    <p:sldLayoutId id="2147484411" r:id="rId47"/>
    <p:sldLayoutId id="2147484412" r:id="rId48"/>
    <p:sldLayoutId id="2147484413" r:id="rId49"/>
    <p:sldLayoutId id="2147484414" r:id="rId50"/>
    <p:sldLayoutId id="2147484415" r:id="rId51"/>
    <p:sldLayoutId id="2147484416" r:id="rId52"/>
    <p:sldLayoutId id="2147484417" r:id="rId53"/>
    <p:sldLayoutId id="2147484418" r:id="rId54"/>
    <p:sldLayoutId id="2147484419" r:id="rId55"/>
    <p:sldLayoutId id="2147484420" r:id="rId56"/>
    <p:sldLayoutId id="2147484421" r:id="rId57"/>
    <p:sldLayoutId id="2147484422" r:id="rId58"/>
    <p:sldLayoutId id="2147484423" r:id="rId59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63"/>
            </p:custDataLst>
            <p:extLst>
              <p:ext uri="{D42A27DB-BD31-4B8C-83A1-F6EECF244321}">
                <p14:modId xmlns:p14="http://schemas.microsoft.com/office/powerpoint/2010/main" val="4047959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think-cell Folie" r:id="rId65" imgW="424" imgH="424" progId="TCLayout.ActiveDocument.1">
                  <p:embed/>
                </p:oleObj>
              </mc:Choice>
              <mc:Fallback>
                <p:oleObj name="think-cell Folie" r:id="rId6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6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91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71" r:id="rId39"/>
    <p:sldLayoutId id="2147483772" r:id="rId40"/>
    <p:sldLayoutId id="2147483773" r:id="rId41"/>
    <p:sldLayoutId id="2147483774" r:id="rId42"/>
    <p:sldLayoutId id="2147483775" r:id="rId43"/>
    <p:sldLayoutId id="2147483776" r:id="rId44"/>
    <p:sldLayoutId id="2147483777" r:id="rId45"/>
    <p:sldLayoutId id="2147483778" r:id="rId46"/>
    <p:sldLayoutId id="2147483779" r:id="rId47"/>
    <p:sldLayoutId id="2147483780" r:id="rId48"/>
    <p:sldLayoutId id="2147483781" r:id="rId49"/>
    <p:sldLayoutId id="2147483782" r:id="rId50"/>
    <p:sldLayoutId id="2147483783" r:id="rId51"/>
    <p:sldLayoutId id="2147483784" r:id="rId52"/>
    <p:sldLayoutId id="2147483785" r:id="rId53"/>
    <p:sldLayoutId id="2147483786" r:id="rId54"/>
    <p:sldLayoutId id="2147483787" r:id="rId55"/>
    <p:sldLayoutId id="2147483788" r:id="rId56"/>
    <p:sldLayoutId id="2147483789" r:id="rId57"/>
    <p:sldLayoutId id="2147483790" r:id="rId58"/>
    <p:sldLayoutId id="2147483791" r:id="rId59"/>
    <p:sldLayoutId id="2147483853" r:id="rId6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63"/>
            </p:custDataLst>
            <p:extLst>
              <p:ext uri="{D42A27DB-BD31-4B8C-83A1-F6EECF244321}">
                <p14:modId xmlns:p14="http://schemas.microsoft.com/office/powerpoint/2010/main" val="2621287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think-cell Folie" r:id="rId65" imgW="424" imgH="424" progId="TCLayout.ActiveDocument.1">
                  <p:embed/>
                </p:oleObj>
              </mc:Choice>
              <mc:Fallback>
                <p:oleObj name="think-cell Folie" r:id="rId6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6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14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6" r:id="rId34"/>
    <p:sldLayoutId id="2147483827" r:id="rId35"/>
    <p:sldLayoutId id="2147483828" r:id="rId36"/>
    <p:sldLayoutId id="2147483829" r:id="rId37"/>
    <p:sldLayoutId id="2147483830" r:id="rId38"/>
    <p:sldLayoutId id="2147483831" r:id="rId39"/>
    <p:sldLayoutId id="2147483832" r:id="rId40"/>
    <p:sldLayoutId id="2147483833" r:id="rId41"/>
    <p:sldLayoutId id="2147483834" r:id="rId42"/>
    <p:sldLayoutId id="2147483835" r:id="rId43"/>
    <p:sldLayoutId id="2147483836" r:id="rId44"/>
    <p:sldLayoutId id="2147483837" r:id="rId45"/>
    <p:sldLayoutId id="2147483838" r:id="rId46"/>
    <p:sldLayoutId id="2147483839" r:id="rId47"/>
    <p:sldLayoutId id="2147483840" r:id="rId48"/>
    <p:sldLayoutId id="2147483841" r:id="rId49"/>
    <p:sldLayoutId id="2147483842" r:id="rId50"/>
    <p:sldLayoutId id="2147483843" r:id="rId51"/>
    <p:sldLayoutId id="2147483844" r:id="rId52"/>
    <p:sldLayoutId id="2147483845" r:id="rId53"/>
    <p:sldLayoutId id="2147483846" r:id="rId54"/>
    <p:sldLayoutId id="2147483847" r:id="rId55"/>
    <p:sldLayoutId id="2147483848" r:id="rId56"/>
    <p:sldLayoutId id="2147483849" r:id="rId57"/>
    <p:sldLayoutId id="2147483850" r:id="rId58"/>
    <p:sldLayoutId id="2147483851" r:id="rId59"/>
    <p:sldLayoutId id="2147483852" r:id="rId60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72"/>
            </p:custDataLst>
            <p:extLst>
              <p:ext uri="{D42A27DB-BD31-4B8C-83A1-F6EECF244321}">
                <p14:modId xmlns:p14="http://schemas.microsoft.com/office/powerpoint/2010/main" val="12300644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name="think-cell Folie" r:id="rId74" imgW="424" imgH="424" progId="TCLayout.ActiveDocument.1">
                  <p:embed/>
                </p:oleObj>
              </mc:Choice>
              <mc:Fallback>
                <p:oleObj name="think-cell Folie" r:id="rId74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7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2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67" r:id="rId13"/>
    <p:sldLayoutId id="2147483868" r:id="rId14"/>
    <p:sldLayoutId id="2147483869" r:id="rId15"/>
    <p:sldLayoutId id="2147483870" r:id="rId16"/>
    <p:sldLayoutId id="2147483871" r:id="rId17"/>
    <p:sldLayoutId id="2147483872" r:id="rId18"/>
    <p:sldLayoutId id="2147483873" r:id="rId19"/>
    <p:sldLayoutId id="2147483874" r:id="rId20"/>
    <p:sldLayoutId id="2147483875" r:id="rId21"/>
    <p:sldLayoutId id="2147483876" r:id="rId22"/>
    <p:sldLayoutId id="2147483877" r:id="rId23"/>
    <p:sldLayoutId id="2147483878" r:id="rId24"/>
    <p:sldLayoutId id="2147483879" r:id="rId25"/>
    <p:sldLayoutId id="2147483880" r:id="rId26"/>
    <p:sldLayoutId id="2147483881" r:id="rId27"/>
    <p:sldLayoutId id="2147483882" r:id="rId28"/>
    <p:sldLayoutId id="2147483883" r:id="rId29"/>
    <p:sldLayoutId id="2147483884" r:id="rId30"/>
    <p:sldLayoutId id="2147483885" r:id="rId31"/>
    <p:sldLayoutId id="2147483886" r:id="rId32"/>
    <p:sldLayoutId id="2147483887" r:id="rId33"/>
    <p:sldLayoutId id="2147483888" r:id="rId34"/>
    <p:sldLayoutId id="2147483889" r:id="rId35"/>
    <p:sldLayoutId id="2147483890" r:id="rId36"/>
    <p:sldLayoutId id="2147483891" r:id="rId37"/>
    <p:sldLayoutId id="2147483892" r:id="rId38"/>
    <p:sldLayoutId id="2147483893" r:id="rId39"/>
    <p:sldLayoutId id="2147483894" r:id="rId40"/>
    <p:sldLayoutId id="2147483895" r:id="rId41"/>
    <p:sldLayoutId id="2147483896" r:id="rId42"/>
    <p:sldLayoutId id="2147483897" r:id="rId43"/>
    <p:sldLayoutId id="2147483898" r:id="rId44"/>
    <p:sldLayoutId id="2147483899" r:id="rId45"/>
    <p:sldLayoutId id="2147483900" r:id="rId46"/>
    <p:sldLayoutId id="2147483901" r:id="rId47"/>
    <p:sldLayoutId id="2147483902" r:id="rId48"/>
    <p:sldLayoutId id="2147483903" r:id="rId49"/>
    <p:sldLayoutId id="2147483904" r:id="rId50"/>
    <p:sldLayoutId id="2147483905" r:id="rId51"/>
    <p:sldLayoutId id="2147483906" r:id="rId52"/>
    <p:sldLayoutId id="2147483907" r:id="rId53"/>
    <p:sldLayoutId id="2147483908" r:id="rId54"/>
    <p:sldLayoutId id="2147483909" r:id="rId55"/>
    <p:sldLayoutId id="2147483910" r:id="rId56"/>
    <p:sldLayoutId id="2147483911" r:id="rId57"/>
    <p:sldLayoutId id="2147483912" r:id="rId58"/>
    <p:sldLayoutId id="2147483913" r:id="rId59"/>
    <p:sldLayoutId id="2147483914" r:id="rId60"/>
    <p:sldLayoutId id="2147483915" r:id="rId61"/>
    <p:sldLayoutId id="2147483916" r:id="rId62"/>
    <p:sldLayoutId id="2147483917" r:id="rId63"/>
    <p:sldLayoutId id="2147483918" r:id="rId64"/>
    <p:sldLayoutId id="2147483919" r:id="rId65"/>
    <p:sldLayoutId id="2147483920" r:id="rId66"/>
    <p:sldLayoutId id="2147483921" r:id="rId67"/>
    <p:sldLayoutId id="2147483922" r:id="rId68"/>
    <p:sldLayoutId id="2147483923" r:id="rId6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62"/>
            </p:custDataLst>
            <p:extLst>
              <p:ext uri="{D42A27DB-BD31-4B8C-83A1-F6EECF244321}">
                <p14:modId xmlns:p14="http://schemas.microsoft.com/office/powerpoint/2010/main" val="869487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think-cell Folie" r:id="rId64" imgW="424" imgH="424" progId="TCLayout.ActiveDocument.1">
                  <p:embed/>
                </p:oleObj>
              </mc:Choice>
              <mc:Fallback>
                <p:oleObj name="think-cell Folie" r:id="rId64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17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43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3957" r:id="rId33"/>
    <p:sldLayoutId id="2147483958" r:id="rId34"/>
    <p:sldLayoutId id="2147483959" r:id="rId35"/>
    <p:sldLayoutId id="2147483960" r:id="rId36"/>
    <p:sldLayoutId id="2147483961" r:id="rId37"/>
    <p:sldLayoutId id="2147483962" r:id="rId38"/>
    <p:sldLayoutId id="2147483963" r:id="rId39"/>
    <p:sldLayoutId id="2147483964" r:id="rId40"/>
    <p:sldLayoutId id="2147483965" r:id="rId41"/>
    <p:sldLayoutId id="2147483966" r:id="rId42"/>
    <p:sldLayoutId id="2147483967" r:id="rId43"/>
    <p:sldLayoutId id="2147483968" r:id="rId44"/>
    <p:sldLayoutId id="2147483969" r:id="rId45"/>
    <p:sldLayoutId id="2147483970" r:id="rId46"/>
    <p:sldLayoutId id="2147483971" r:id="rId47"/>
    <p:sldLayoutId id="2147483972" r:id="rId48"/>
    <p:sldLayoutId id="2147483973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62"/>
            </p:custDataLst>
            <p:extLst>
              <p:ext uri="{D42A27DB-BD31-4B8C-83A1-F6EECF244321}">
                <p14:modId xmlns:p14="http://schemas.microsoft.com/office/powerpoint/2010/main" val="1578349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0" name="think-cell Folie" r:id="rId64" imgW="424" imgH="424" progId="TCLayout.ActiveDocument.1">
                  <p:embed/>
                </p:oleObj>
              </mc:Choice>
              <mc:Fallback>
                <p:oleObj name="think-cell Folie" r:id="rId64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03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  <p:sldLayoutId id="2147484002" r:id="rId18"/>
    <p:sldLayoutId id="2147484003" r:id="rId19"/>
    <p:sldLayoutId id="2147484004" r:id="rId20"/>
    <p:sldLayoutId id="2147484005" r:id="rId21"/>
    <p:sldLayoutId id="2147484006" r:id="rId22"/>
    <p:sldLayoutId id="2147484007" r:id="rId23"/>
    <p:sldLayoutId id="2147484008" r:id="rId24"/>
    <p:sldLayoutId id="2147484009" r:id="rId25"/>
    <p:sldLayoutId id="2147484010" r:id="rId26"/>
    <p:sldLayoutId id="2147484011" r:id="rId27"/>
    <p:sldLayoutId id="2147484012" r:id="rId28"/>
    <p:sldLayoutId id="2147484013" r:id="rId29"/>
    <p:sldLayoutId id="2147484014" r:id="rId30"/>
    <p:sldLayoutId id="2147484015" r:id="rId31"/>
    <p:sldLayoutId id="2147484016" r:id="rId32"/>
    <p:sldLayoutId id="2147484017" r:id="rId33"/>
    <p:sldLayoutId id="2147484018" r:id="rId34"/>
    <p:sldLayoutId id="2147484019" r:id="rId35"/>
    <p:sldLayoutId id="2147484020" r:id="rId36"/>
    <p:sldLayoutId id="2147484021" r:id="rId37"/>
    <p:sldLayoutId id="2147484022" r:id="rId38"/>
    <p:sldLayoutId id="2147484023" r:id="rId39"/>
    <p:sldLayoutId id="2147484024" r:id="rId40"/>
    <p:sldLayoutId id="2147484025" r:id="rId41"/>
    <p:sldLayoutId id="2147484026" r:id="rId42"/>
    <p:sldLayoutId id="2147484027" r:id="rId43"/>
    <p:sldLayoutId id="2147484028" r:id="rId44"/>
    <p:sldLayoutId id="2147484029" r:id="rId45"/>
    <p:sldLayoutId id="2147484030" r:id="rId46"/>
    <p:sldLayoutId id="2147484031" r:id="rId47"/>
    <p:sldLayoutId id="2147484032" r:id="rId48"/>
    <p:sldLayoutId id="2147484033" r:id="rId49"/>
    <p:sldLayoutId id="2147484034" r:id="rId50"/>
    <p:sldLayoutId id="2147484035" r:id="rId51"/>
    <p:sldLayoutId id="2147484036" r:id="rId52"/>
    <p:sldLayoutId id="2147484037" r:id="rId53"/>
    <p:sldLayoutId id="2147484038" r:id="rId54"/>
    <p:sldLayoutId id="2147484039" r:id="rId55"/>
    <p:sldLayoutId id="2147484040" r:id="rId56"/>
    <p:sldLayoutId id="2147484041" r:id="rId57"/>
    <p:sldLayoutId id="2147484042" r:id="rId58"/>
    <p:sldLayoutId id="2147484043" r:id="rId5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72"/>
            </p:custDataLst>
            <p:extLst>
              <p:ext uri="{D42A27DB-BD31-4B8C-83A1-F6EECF244321}">
                <p14:modId xmlns:p14="http://schemas.microsoft.com/office/powerpoint/2010/main" val="17929251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8" name="think-cell Folie" r:id="rId74" imgW="424" imgH="424" progId="TCLayout.ActiveDocument.1">
                  <p:embed/>
                </p:oleObj>
              </mc:Choice>
              <mc:Fallback>
                <p:oleObj name="think-cell Folie" r:id="rId74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7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fld id="{F479919A-F2A0-4449-90D3-232C9365D8FD}" type="slidenum">
              <a:rPr lang="es-CO" smtClean="0"/>
              <a:t>‹Nº›</a:t>
            </a:fld>
            <a:endParaRPr lang="es-CO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2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  <p:sldLayoutId id="2147484056" r:id="rId12"/>
    <p:sldLayoutId id="2147484057" r:id="rId13"/>
    <p:sldLayoutId id="2147484058" r:id="rId14"/>
    <p:sldLayoutId id="2147484059" r:id="rId15"/>
    <p:sldLayoutId id="2147484060" r:id="rId16"/>
    <p:sldLayoutId id="2147484061" r:id="rId17"/>
    <p:sldLayoutId id="2147484062" r:id="rId18"/>
    <p:sldLayoutId id="2147484063" r:id="rId19"/>
    <p:sldLayoutId id="2147484064" r:id="rId20"/>
    <p:sldLayoutId id="2147484065" r:id="rId21"/>
    <p:sldLayoutId id="2147484066" r:id="rId22"/>
    <p:sldLayoutId id="2147484067" r:id="rId23"/>
    <p:sldLayoutId id="2147484068" r:id="rId24"/>
    <p:sldLayoutId id="2147484069" r:id="rId25"/>
    <p:sldLayoutId id="2147484070" r:id="rId26"/>
    <p:sldLayoutId id="2147484071" r:id="rId27"/>
    <p:sldLayoutId id="2147484072" r:id="rId28"/>
    <p:sldLayoutId id="2147484073" r:id="rId29"/>
    <p:sldLayoutId id="2147484074" r:id="rId30"/>
    <p:sldLayoutId id="2147484075" r:id="rId31"/>
    <p:sldLayoutId id="2147484076" r:id="rId32"/>
    <p:sldLayoutId id="2147484077" r:id="rId33"/>
    <p:sldLayoutId id="2147484078" r:id="rId34"/>
    <p:sldLayoutId id="2147484079" r:id="rId35"/>
    <p:sldLayoutId id="2147484080" r:id="rId36"/>
    <p:sldLayoutId id="2147484081" r:id="rId37"/>
    <p:sldLayoutId id="2147484082" r:id="rId38"/>
    <p:sldLayoutId id="2147484083" r:id="rId39"/>
    <p:sldLayoutId id="2147484084" r:id="rId40"/>
    <p:sldLayoutId id="2147484085" r:id="rId41"/>
    <p:sldLayoutId id="2147484086" r:id="rId42"/>
    <p:sldLayoutId id="2147484087" r:id="rId43"/>
    <p:sldLayoutId id="2147484088" r:id="rId44"/>
    <p:sldLayoutId id="2147484089" r:id="rId45"/>
    <p:sldLayoutId id="2147484090" r:id="rId46"/>
    <p:sldLayoutId id="2147484091" r:id="rId47"/>
    <p:sldLayoutId id="2147484092" r:id="rId48"/>
    <p:sldLayoutId id="2147484093" r:id="rId49"/>
    <p:sldLayoutId id="2147484094" r:id="rId50"/>
    <p:sldLayoutId id="2147484095" r:id="rId51"/>
    <p:sldLayoutId id="2147484096" r:id="rId52"/>
    <p:sldLayoutId id="2147484097" r:id="rId53"/>
    <p:sldLayoutId id="2147484098" r:id="rId54"/>
    <p:sldLayoutId id="2147484099" r:id="rId55"/>
    <p:sldLayoutId id="2147484100" r:id="rId56"/>
    <p:sldLayoutId id="2147484101" r:id="rId57"/>
    <p:sldLayoutId id="2147484102" r:id="rId58"/>
    <p:sldLayoutId id="2147484103" r:id="rId59"/>
    <p:sldLayoutId id="2147484104" r:id="rId60"/>
    <p:sldLayoutId id="2147484105" r:id="rId61"/>
    <p:sldLayoutId id="2147484106" r:id="rId62"/>
    <p:sldLayoutId id="2147484107" r:id="rId63"/>
    <p:sldLayoutId id="2147484108" r:id="rId64"/>
    <p:sldLayoutId id="2147484109" r:id="rId65"/>
    <p:sldLayoutId id="2147484110" r:id="rId66"/>
    <p:sldLayoutId id="2147484111" r:id="rId67"/>
    <p:sldLayoutId id="2147484112" r:id="rId68"/>
    <p:sldLayoutId id="2147484113" r:id="rId6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62"/>
            </p:custDataLst>
            <p:extLst>
              <p:ext uri="{D42A27DB-BD31-4B8C-83A1-F6EECF244321}">
                <p14:modId xmlns:p14="http://schemas.microsoft.com/office/powerpoint/2010/main" val="621638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" name="think-cell Folie" r:id="rId64" imgW="424" imgH="424" progId="TCLayout.ActiveDocument.1">
                  <p:embed/>
                </p:oleObj>
              </mc:Choice>
              <mc:Fallback>
                <p:oleObj name="think-cell Folie" r:id="rId64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79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  <p:sldLayoutId id="2147484128" r:id="rId14"/>
    <p:sldLayoutId id="2147484129" r:id="rId15"/>
    <p:sldLayoutId id="2147484130" r:id="rId16"/>
    <p:sldLayoutId id="2147484131" r:id="rId17"/>
    <p:sldLayoutId id="2147484132" r:id="rId18"/>
    <p:sldLayoutId id="2147484133" r:id="rId19"/>
    <p:sldLayoutId id="2147484134" r:id="rId20"/>
    <p:sldLayoutId id="2147484135" r:id="rId21"/>
    <p:sldLayoutId id="2147484136" r:id="rId22"/>
    <p:sldLayoutId id="2147484137" r:id="rId23"/>
    <p:sldLayoutId id="2147484138" r:id="rId24"/>
    <p:sldLayoutId id="2147484139" r:id="rId25"/>
    <p:sldLayoutId id="2147484140" r:id="rId26"/>
    <p:sldLayoutId id="2147484141" r:id="rId27"/>
    <p:sldLayoutId id="2147484142" r:id="rId28"/>
    <p:sldLayoutId id="2147484143" r:id="rId29"/>
    <p:sldLayoutId id="2147484144" r:id="rId30"/>
    <p:sldLayoutId id="2147484145" r:id="rId31"/>
    <p:sldLayoutId id="2147484146" r:id="rId32"/>
    <p:sldLayoutId id="2147484147" r:id="rId33"/>
    <p:sldLayoutId id="2147484148" r:id="rId34"/>
    <p:sldLayoutId id="2147484149" r:id="rId35"/>
    <p:sldLayoutId id="2147484150" r:id="rId36"/>
    <p:sldLayoutId id="2147484151" r:id="rId37"/>
    <p:sldLayoutId id="2147484152" r:id="rId38"/>
    <p:sldLayoutId id="2147484153" r:id="rId39"/>
    <p:sldLayoutId id="2147484154" r:id="rId40"/>
    <p:sldLayoutId id="2147484155" r:id="rId41"/>
    <p:sldLayoutId id="2147484156" r:id="rId42"/>
    <p:sldLayoutId id="2147484157" r:id="rId43"/>
    <p:sldLayoutId id="2147484158" r:id="rId44"/>
    <p:sldLayoutId id="2147484159" r:id="rId45"/>
    <p:sldLayoutId id="2147484160" r:id="rId46"/>
    <p:sldLayoutId id="2147484161" r:id="rId47"/>
    <p:sldLayoutId id="2147484162" r:id="rId48"/>
    <p:sldLayoutId id="2147484163" r:id="rId49"/>
    <p:sldLayoutId id="2147484164" r:id="rId50"/>
    <p:sldLayoutId id="2147484165" r:id="rId51"/>
    <p:sldLayoutId id="2147484166" r:id="rId52"/>
    <p:sldLayoutId id="2147484167" r:id="rId53"/>
    <p:sldLayoutId id="2147484168" r:id="rId54"/>
    <p:sldLayoutId id="2147484169" r:id="rId55"/>
    <p:sldLayoutId id="2147484170" r:id="rId56"/>
    <p:sldLayoutId id="2147484171" r:id="rId57"/>
    <p:sldLayoutId id="2147484172" r:id="rId58"/>
    <p:sldLayoutId id="2147484173" r:id="rId5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1794C989-BBAA-4EE9-9994-5A82DE1695F1}"/>
              </a:ext>
            </a:extLst>
          </p:cNvPr>
          <p:cNvGraphicFramePr>
            <a:graphicFrameLocks noChangeAspect="1"/>
          </p:cNvGraphicFramePr>
          <p:nvPr>
            <p:custDataLst>
              <p:tags r:id="rId62"/>
            </p:custDataLst>
            <p:extLst>
              <p:ext uri="{D42A27DB-BD31-4B8C-83A1-F6EECF244321}">
                <p14:modId xmlns:p14="http://schemas.microsoft.com/office/powerpoint/2010/main" val="23963639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4" name="think-cell Folie" r:id="rId64" imgW="424" imgH="424" progId="TCLayout.ActiveDocument.1">
                  <p:embed/>
                </p:oleObj>
              </mc:Choice>
              <mc:Fallback>
                <p:oleObj name="think-cell Folie" r:id="rId64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1794C989-BBAA-4EE9-9994-5A82DE169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5E367C1E-D07A-4CEE-8735-8E2C61BD021E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000" b="1" i="0" baseline="0" dirty="0" err="1">
              <a:latin typeface="Graphik" panose="020B0503030202060203" pitchFamily="34" charset="0"/>
              <a:ea typeface="+mj-ea"/>
              <a:cs typeface="+mj-cs"/>
              <a:sym typeface="Graphik" panose="020B050303020206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‹Nº›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‹Nº›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7058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(30pt)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6678"/>
            <a:ext cx="11430000" cy="48971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  <p:cxnSp>
        <p:nvCxnSpPr>
          <p:cNvPr id="12" name="Straight Connector 41">
            <a:extLst>
              <a:ext uri="{FF2B5EF4-FFF2-40B4-BE49-F238E27FC236}">
                <a16:creationId xmlns:a16="http://schemas.microsoft.com/office/drawing/2014/main" id="{8B5CF7D3-9D11-43C8-9C96-352C50278771}"/>
              </a:ext>
            </a:extLst>
          </p:cNvPr>
          <p:cNvCxnSpPr/>
          <p:nvPr/>
        </p:nvCxnSpPr>
        <p:spPr>
          <a:xfrm>
            <a:off x="-252640" y="1380044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0">
            <a:extLst>
              <a:ext uri="{FF2B5EF4-FFF2-40B4-BE49-F238E27FC236}">
                <a16:creationId xmlns:a16="http://schemas.microsoft.com/office/drawing/2014/main" id="{88AE0773-EE52-4910-9A72-00D0E5988EB0}"/>
              </a:ext>
            </a:extLst>
          </p:cNvPr>
          <p:cNvCxnSpPr/>
          <p:nvPr/>
        </p:nvCxnSpPr>
        <p:spPr>
          <a:xfrm>
            <a:off x="-252640" y="1662728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1">
            <a:extLst>
              <a:ext uri="{FF2B5EF4-FFF2-40B4-BE49-F238E27FC236}">
                <a16:creationId xmlns:a16="http://schemas.microsoft.com/office/drawing/2014/main" id="{3F278CEE-58D7-4347-8A48-AC347988EF73}"/>
              </a:ext>
            </a:extLst>
          </p:cNvPr>
          <p:cNvSpPr txBox="1"/>
          <p:nvPr/>
        </p:nvSpPr>
        <p:spPr>
          <a:xfrm>
            <a:off x="-2102745" y="1549691"/>
            <a:ext cx="1778865" cy="22254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Upper Guide Content</a:t>
            </a:r>
          </a:p>
        </p:txBody>
      </p:sp>
      <p:sp>
        <p:nvSpPr>
          <p:cNvPr id="15" name="TextBox 52">
            <a:extLst>
              <a:ext uri="{FF2B5EF4-FFF2-40B4-BE49-F238E27FC236}">
                <a16:creationId xmlns:a16="http://schemas.microsoft.com/office/drawing/2014/main" id="{72837ACB-C53A-4B19-B46C-12F0BD14D74D}"/>
              </a:ext>
            </a:extLst>
          </p:cNvPr>
          <p:cNvSpPr txBox="1"/>
          <p:nvPr/>
        </p:nvSpPr>
        <p:spPr>
          <a:xfrm>
            <a:off x="-2099880" y="308408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Tagline</a:t>
            </a:r>
          </a:p>
        </p:txBody>
      </p:sp>
      <p:cxnSp>
        <p:nvCxnSpPr>
          <p:cNvPr id="16" name="Straight Connector 53">
            <a:extLst>
              <a:ext uri="{FF2B5EF4-FFF2-40B4-BE49-F238E27FC236}">
                <a16:creationId xmlns:a16="http://schemas.microsoft.com/office/drawing/2014/main" id="{88641946-2B20-4A59-89E2-45EA2C30F3C7}"/>
              </a:ext>
            </a:extLst>
          </p:cNvPr>
          <p:cNvCxnSpPr>
            <a:cxnSpLocks/>
          </p:cNvCxnSpPr>
          <p:nvPr/>
        </p:nvCxnSpPr>
        <p:spPr>
          <a:xfrm flipV="1">
            <a:off x="-252640" y="38328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4">
            <a:extLst>
              <a:ext uri="{FF2B5EF4-FFF2-40B4-BE49-F238E27FC236}">
                <a16:creationId xmlns:a16="http://schemas.microsoft.com/office/drawing/2014/main" id="{89A408B4-95CF-45CC-B30E-DCC3DFABDFB3}"/>
              </a:ext>
            </a:extLst>
          </p:cNvPr>
          <p:cNvSpPr txBox="1">
            <a:spLocks/>
          </p:cNvSpPr>
          <p:nvPr/>
        </p:nvSpPr>
        <p:spPr>
          <a:xfrm>
            <a:off x="-1859880" y="310259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3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769ACFA-9470-41B4-9729-E3F76DBF5BCE}"/>
              </a:ext>
            </a:extLst>
          </p:cNvPr>
          <p:cNvSpPr/>
          <p:nvPr/>
        </p:nvSpPr>
        <p:spPr bwMode="gray">
          <a:xfrm>
            <a:off x="-324720" y="3102598"/>
            <a:ext cx="180000" cy="180000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9" name="TextBox 56">
            <a:extLst>
              <a:ext uri="{FF2B5EF4-FFF2-40B4-BE49-F238E27FC236}">
                <a16:creationId xmlns:a16="http://schemas.microsoft.com/office/drawing/2014/main" id="{7AAC5BC3-3691-44AA-8748-7A93CC0912CF}"/>
              </a:ext>
            </a:extLst>
          </p:cNvPr>
          <p:cNvSpPr txBox="1">
            <a:spLocks/>
          </p:cNvSpPr>
          <p:nvPr/>
        </p:nvSpPr>
        <p:spPr>
          <a:xfrm>
            <a:off x="-1859880" y="2673934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1</a:t>
            </a:r>
          </a:p>
        </p:txBody>
      </p:sp>
      <p:sp>
        <p:nvSpPr>
          <p:cNvPr id="20" name="Rectangle 57">
            <a:extLst>
              <a:ext uri="{FF2B5EF4-FFF2-40B4-BE49-F238E27FC236}">
                <a16:creationId xmlns:a16="http://schemas.microsoft.com/office/drawing/2014/main" id="{0CDD69FD-794D-4C03-8423-ED265820553B}"/>
              </a:ext>
            </a:extLst>
          </p:cNvPr>
          <p:cNvSpPr/>
          <p:nvPr/>
        </p:nvSpPr>
        <p:spPr bwMode="gray">
          <a:xfrm>
            <a:off x="-324720" y="2673934"/>
            <a:ext cx="180000" cy="180000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srgbClr val="BEBEBE">
                  <a:lumMod val="10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1" name="Rectangle 58">
            <a:extLst>
              <a:ext uri="{FF2B5EF4-FFF2-40B4-BE49-F238E27FC236}">
                <a16:creationId xmlns:a16="http://schemas.microsoft.com/office/drawing/2014/main" id="{2751F756-AE43-4D0B-BAED-2D185E1F57CB}"/>
              </a:ext>
            </a:extLst>
          </p:cNvPr>
          <p:cNvSpPr/>
          <p:nvPr/>
        </p:nvSpPr>
        <p:spPr bwMode="gray">
          <a:xfrm>
            <a:off x="-324720" y="2888266"/>
            <a:ext cx="180000" cy="18000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F591BCA9-2B98-4642-B284-E42591051701}"/>
              </a:ext>
            </a:extLst>
          </p:cNvPr>
          <p:cNvSpPr txBox="1">
            <a:spLocks/>
          </p:cNvSpPr>
          <p:nvPr/>
        </p:nvSpPr>
        <p:spPr>
          <a:xfrm>
            <a:off x="-1859880" y="2888266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Primary color 2</a:t>
            </a:r>
          </a:p>
        </p:txBody>
      </p:sp>
      <p:sp>
        <p:nvSpPr>
          <p:cNvPr id="23" name="TextBox 65">
            <a:extLst>
              <a:ext uri="{FF2B5EF4-FFF2-40B4-BE49-F238E27FC236}">
                <a16:creationId xmlns:a16="http://schemas.microsoft.com/office/drawing/2014/main" id="{F13441F1-4B5D-44E6-99C3-7816583211E9}"/>
              </a:ext>
            </a:extLst>
          </p:cNvPr>
          <p:cNvSpPr txBox="1"/>
          <p:nvPr/>
        </p:nvSpPr>
        <p:spPr>
          <a:xfrm>
            <a:off x="-1859880" y="5819900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White</a:t>
            </a:r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50159B7A-57FC-4CA5-9162-09658FE5B727}"/>
              </a:ext>
            </a:extLst>
          </p:cNvPr>
          <p:cNvSpPr/>
          <p:nvPr/>
        </p:nvSpPr>
        <p:spPr bwMode="gray">
          <a:xfrm>
            <a:off x="-324720" y="5819903"/>
            <a:ext cx="180000" cy="18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Rectangle 68">
            <a:extLst>
              <a:ext uri="{FF2B5EF4-FFF2-40B4-BE49-F238E27FC236}">
                <a16:creationId xmlns:a16="http://schemas.microsoft.com/office/drawing/2014/main" id="{134B466C-711D-4048-880C-A55E92C1E482}"/>
              </a:ext>
            </a:extLst>
          </p:cNvPr>
          <p:cNvSpPr>
            <a:spLocks/>
          </p:cNvSpPr>
          <p:nvPr/>
        </p:nvSpPr>
        <p:spPr bwMode="gray">
          <a:xfrm>
            <a:off x="-324884" y="4962578"/>
            <a:ext cx="180000" cy="18000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8" name="TextBox 69">
            <a:extLst>
              <a:ext uri="{FF2B5EF4-FFF2-40B4-BE49-F238E27FC236}">
                <a16:creationId xmlns:a16="http://schemas.microsoft.com/office/drawing/2014/main" id="{3C12579F-9A74-44A9-868A-D3ABCA9173E5}"/>
              </a:ext>
            </a:extLst>
          </p:cNvPr>
          <p:cNvSpPr txBox="1">
            <a:spLocks/>
          </p:cNvSpPr>
          <p:nvPr/>
        </p:nvSpPr>
        <p:spPr>
          <a:xfrm>
            <a:off x="-1859880" y="4962575"/>
            <a:ext cx="15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Black (Text)</a:t>
            </a:r>
          </a:p>
        </p:txBody>
      </p:sp>
      <p:sp>
        <p:nvSpPr>
          <p:cNvPr id="29" name="TextBox 70">
            <a:extLst>
              <a:ext uri="{FF2B5EF4-FFF2-40B4-BE49-F238E27FC236}">
                <a16:creationId xmlns:a16="http://schemas.microsoft.com/office/drawing/2014/main" id="{7193BC93-6750-439C-8E80-7E4265A0FCA9}"/>
              </a:ext>
            </a:extLst>
          </p:cNvPr>
          <p:cNvSpPr txBox="1"/>
          <p:nvPr/>
        </p:nvSpPr>
        <p:spPr>
          <a:xfrm>
            <a:off x="-2099880" y="1302877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Sub-Headline Line</a:t>
            </a:r>
          </a:p>
        </p:txBody>
      </p:sp>
      <p:cxnSp>
        <p:nvCxnSpPr>
          <p:cNvPr id="30" name="Straight Connector 71">
            <a:extLst>
              <a:ext uri="{FF2B5EF4-FFF2-40B4-BE49-F238E27FC236}">
                <a16:creationId xmlns:a16="http://schemas.microsoft.com/office/drawing/2014/main" id="{53DA90D0-56E5-41B8-B4C8-F24B30636CDA}"/>
              </a:ext>
            </a:extLst>
          </p:cNvPr>
          <p:cNvCxnSpPr/>
          <p:nvPr/>
        </p:nvCxnSpPr>
        <p:spPr>
          <a:xfrm>
            <a:off x="-272960" y="6275072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72">
            <a:extLst>
              <a:ext uri="{FF2B5EF4-FFF2-40B4-BE49-F238E27FC236}">
                <a16:creationId xmlns:a16="http://schemas.microsoft.com/office/drawing/2014/main" id="{D3C70D1E-1583-446E-8B57-E0C623B29BEF}"/>
              </a:ext>
            </a:extLst>
          </p:cNvPr>
          <p:cNvSpPr txBox="1"/>
          <p:nvPr/>
        </p:nvSpPr>
        <p:spPr>
          <a:xfrm>
            <a:off x="-2099880" y="6204621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Footer</a:t>
            </a:r>
          </a:p>
        </p:txBody>
      </p:sp>
      <p:sp>
        <p:nvSpPr>
          <p:cNvPr id="33" name="TextBox 54">
            <a:extLst>
              <a:ext uri="{FF2B5EF4-FFF2-40B4-BE49-F238E27FC236}">
                <a16:creationId xmlns:a16="http://schemas.microsoft.com/office/drawing/2014/main" id="{A52D8D4E-1A24-43F5-B72E-0386AB2C7308}"/>
              </a:ext>
            </a:extLst>
          </p:cNvPr>
          <p:cNvSpPr txBox="1">
            <a:spLocks/>
          </p:cNvSpPr>
          <p:nvPr/>
        </p:nvSpPr>
        <p:spPr>
          <a:xfrm>
            <a:off x="-1259880" y="397262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3</a:t>
            </a:r>
          </a:p>
        </p:txBody>
      </p:sp>
      <p:sp>
        <p:nvSpPr>
          <p:cNvPr id="34" name="Rectangle 55">
            <a:extLst>
              <a:ext uri="{FF2B5EF4-FFF2-40B4-BE49-F238E27FC236}">
                <a16:creationId xmlns:a16="http://schemas.microsoft.com/office/drawing/2014/main" id="{695C2899-C1E6-4D25-AA61-13D5FC8706B9}"/>
              </a:ext>
            </a:extLst>
          </p:cNvPr>
          <p:cNvSpPr/>
          <p:nvPr/>
        </p:nvSpPr>
        <p:spPr bwMode="gray">
          <a:xfrm>
            <a:off x="-324884" y="3972625"/>
            <a:ext cx="180000" cy="180000"/>
          </a:xfrm>
          <a:prstGeom prst="rect">
            <a:avLst/>
          </a:prstGeom>
          <a:solidFill>
            <a:srgbClr val="BE82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5" name="TextBox 56">
            <a:extLst>
              <a:ext uri="{FF2B5EF4-FFF2-40B4-BE49-F238E27FC236}">
                <a16:creationId xmlns:a16="http://schemas.microsoft.com/office/drawing/2014/main" id="{7D017051-A8C8-41B8-9620-0E06CC21A658}"/>
              </a:ext>
            </a:extLst>
          </p:cNvPr>
          <p:cNvSpPr txBox="1">
            <a:spLocks/>
          </p:cNvSpPr>
          <p:nvPr/>
        </p:nvSpPr>
        <p:spPr>
          <a:xfrm>
            <a:off x="-1259880" y="353580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1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788FCADF-A5EF-41FC-90E1-79BAAA396C82}"/>
              </a:ext>
            </a:extLst>
          </p:cNvPr>
          <p:cNvSpPr/>
          <p:nvPr/>
        </p:nvSpPr>
        <p:spPr bwMode="gray">
          <a:xfrm>
            <a:off x="-324884" y="3535805"/>
            <a:ext cx="180000" cy="180000"/>
          </a:xfrm>
          <a:prstGeom prst="rect">
            <a:avLst/>
          </a:prstGeom>
          <a:solidFill>
            <a:schemeClr val="accent4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B6E85F73-B1D9-4669-95D7-F51B365CFC04}"/>
              </a:ext>
            </a:extLst>
          </p:cNvPr>
          <p:cNvSpPr/>
          <p:nvPr/>
        </p:nvSpPr>
        <p:spPr bwMode="gray">
          <a:xfrm>
            <a:off x="-324884" y="3754215"/>
            <a:ext cx="180000" cy="180000"/>
          </a:xfrm>
          <a:prstGeom prst="rect">
            <a:avLst/>
          </a:prstGeom>
          <a:solidFill>
            <a:srgbClr val="A055F5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38" name="TextBox 59">
            <a:extLst>
              <a:ext uri="{FF2B5EF4-FFF2-40B4-BE49-F238E27FC236}">
                <a16:creationId xmlns:a16="http://schemas.microsoft.com/office/drawing/2014/main" id="{E4F5FCBB-3CE0-485D-A4BD-E6093B4C1908}"/>
              </a:ext>
            </a:extLst>
          </p:cNvPr>
          <p:cNvSpPr txBox="1">
            <a:spLocks/>
          </p:cNvSpPr>
          <p:nvPr/>
        </p:nvSpPr>
        <p:spPr>
          <a:xfrm>
            <a:off x="-1259880" y="3754215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2</a:t>
            </a:r>
          </a:p>
        </p:txBody>
      </p:sp>
      <p:sp>
        <p:nvSpPr>
          <p:cNvPr id="39" name="Rectangle 66">
            <a:extLst>
              <a:ext uri="{FF2B5EF4-FFF2-40B4-BE49-F238E27FC236}">
                <a16:creationId xmlns:a16="http://schemas.microsoft.com/office/drawing/2014/main" id="{C49B7019-A660-4B20-906E-D629FC10F854}"/>
              </a:ext>
            </a:extLst>
          </p:cNvPr>
          <p:cNvSpPr/>
          <p:nvPr/>
        </p:nvSpPr>
        <p:spPr bwMode="gray">
          <a:xfrm>
            <a:off x="-324720" y="5608521"/>
            <a:ext cx="180000" cy="18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D091C4F6-D1AC-43B7-B422-654BA1679C32}"/>
              </a:ext>
            </a:extLst>
          </p:cNvPr>
          <p:cNvSpPr txBox="1"/>
          <p:nvPr/>
        </p:nvSpPr>
        <p:spPr>
          <a:xfrm>
            <a:off x="-863880" y="5608521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3</a:t>
            </a:r>
          </a:p>
        </p:txBody>
      </p:sp>
      <p:sp>
        <p:nvSpPr>
          <p:cNvPr id="41" name="Rectangle 60">
            <a:extLst>
              <a:ext uri="{FF2B5EF4-FFF2-40B4-BE49-F238E27FC236}">
                <a16:creationId xmlns:a16="http://schemas.microsoft.com/office/drawing/2014/main" id="{DE6B737B-200D-44DC-950E-DF7B3A020B5C}"/>
              </a:ext>
            </a:extLst>
          </p:cNvPr>
          <p:cNvSpPr/>
          <p:nvPr/>
        </p:nvSpPr>
        <p:spPr bwMode="gray">
          <a:xfrm>
            <a:off x="-324720" y="5183545"/>
            <a:ext cx="180000" cy="180000"/>
          </a:xfrm>
          <a:prstGeom prst="rect">
            <a:avLst/>
          </a:prstGeom>
          <a:solidFill>
            <a:srgbClr val="96968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5FC7FE5F-030B-466E-BF8C-5EAD8D6D9557}"/>
              </a:ext>
            </a:extLst>
          </p:cNvPr>
          <p:cNvSpPr txBox="1"/>
          <p:nvPr/>
        </p:nvSpPr>
        <p:spPr>
          <a:xfrm>
            <a:off x="-863880" y="5183545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1</a:t>
            </a:r>
          </a:p>
        </p:txBody>
      </p:sp>
      <p:sp>
        <p:nvSpPr>
          <p:cNvPr id="43" name="Rectangle 61">
            <a:extLst>
              <a:ext uri="{FF2B5EF4-FFF2-40B4-BE49-F238E27FC236}">
                <a16:creationId xmlns:a16="http://schemas.microsoft.com/office/drawing/2014/main" id="{E983DA1B-2E00-4ECE-8876-EF5C0B01CA13}"/>
              </a:ext>
            </a:extLst>
          </p:cNvPr>
          <p:cNvSpPr/>
          <p:nvPr/>
        </p:nvSpPr>
        <p:spPr bwMode="gray">
          <a:xfrm>
            <a:off x="-324884" y="5396033"/>
            <a:ext cx="180000" cy="180000"/>
          </a:xfrm>
          <a:prstGeom prst="rect">
            <a:avLst/>
          </a:prstGeom>
          <a:solidFill>
            <a:srgbClr val="E6E6DC"/>
          </a:solidFill>
          <a:ln w="63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5852" algn="l"/>
              </a:tabLst>
              <a:defRPr/>
            </a:pPr>
            <a:endParaRPr kumimoji="0" lang="en-US" sz="98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extBox 59">
            <a:extLst>
              <a:ext uri="{FF2B5EF4-FFF2-40B4-BE49-F238E27FC236}">
                <a16:creationId xmlns:a16="http://schemas.microsoft.com/office/drawing/2014/main" id="{3D49303F-4DD2-44AC-83F9-41375D864621}"/>
              </a:ext>
            </a:extLst>
          </p:cNvPr>
          <p:cNvSpPr txBox="1"/>
          <p:nvPr/>
        </p:nvSpPr>
        <p:spPr>
          <a:xfrm>
            <a:off x="-863880" y="5396033"/>
            <a:ext cx="540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Grey 2</a:t>
            </a:r>
          </a:p>
        </p:txBody>
      </p:sp>
      <p:sp>
        <p:nvSpPr>
          <p:cNvPr id="45" name="TextBox 73">
            <a:extLst>
              <a:ext uri="{FF2B5EF4-FFF2-40B4-BE49-F238E27FC236}">
                <a16:creationId xmlns:a16="http://schemas.microsoft.com/office/drawing/2014/main" id="{212372A9-BD2D-48C3-801D-82EF38D423BA}"/>
              </a:ext>
            </a:extLst>
          </p:cNvPr>
          <p:cNvSpPr txBox="1"/>
          <p:nvPr/>
        </p:nvSpPr>
        <p:spPr>
          <a:xfrm>
            <a:off x="420713" y="-233053"/>
            <a:ext cx="1871812" cy="127639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Begin Content Area</a:t>
            </a: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A40A2785-F6E5-4102-B50C-9379EEC4A667}"/>
              </a:ext>
            </a:extLst>
          </p:cNvPr>
          <p:cNvSpPr txBox="1"/>
          <p:nvPr/>
        </p:nvSpPr>
        <p:spPr>
          <a:xfrm>
            <a:off x="10028974" y="-222232"/>
            <a:ext cx="1827269" cy="144000"/>
          </a:xfrm>
          <a:prstGeom prst="rect">
            <a:avLst/>
          </a:prstGeom>
          <a:noFill/>
        </p:spPr>
        <p:txBody>
          <a:bodyPr wrap="square" lIns="0" tIns="0" rIns="88615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End Content Area</a:t>
            </a:r>
          </a:p>
        </p:txBody>
      </p:sp>
      <p:sp>
        <p:nvSpPr>
          <p:cNvPr id="47" name="TextBox 75">
            <a:extLst>
              <a:ext uri="{FF2B5EF4-FFF2-40B4-BE49-F238E27FC236}">
                <a16:creationId xmlns:a16="http://schemas.microsoft.com/office/drawing/2014/main" id="{EAD8716C-FF3D-4B3C-AE09-B668EAD0E3DA}"/>
              </a:ext>
            </a:extLst>
          </p:cNvPr>
          <p:cNvSpPr txBox="1"/>
          <p:nvPr/>
        </p:nvSpPr>
        <p:spPr>
          <a:xfrm>
            <a:off x="6107205" y="-222232"/>
            <a:ext cx="1827269" cy="144000"/>
          </a:xfrm>
          <a:prstGeom prst="rect">
            <a:avLst/>
          </a:prstGeom>
          <a:noFill/>
        </p:spPr>
        <p:txBody>
          <a:bodyPr wrap="square" lIns="88615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Center Type Area</a:t>
            </a:r>
          </a:p>
        </p:txBody>
      </p:sp>
      <p:cxnSp>
        <p:nvCxnSpPr>
          <p:cNvPr id="48" name="Straight Connector 77">
            <a:extLst>
              <a:ext uri="{FF2B5EF4-FFF2-40B4-BE49-F238E27FC236}">
                <a16:creationId xmlns:a16="http://schemas.microsoft.com/office/drawing/2014/main" id="{F5067342-DAC4-45AB-9B35-7BBDA44E1A7C}"/>
              </a:ext>
            </a:extLst>
          </p:cNvPr>
          <p:cNvCxnSpPr>
            <a:cxnSpLocks/>
          </p:cNvCxnSpPr>
          <p:nvPr/>
        </p:nvCxnSpPr>
        <p:spPr>
          <a:xfrm flipV="1">
            <a:off x="6096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76">
            <a:extLst>
              <a:ext uri="{FF2B5EF4-FFF2-40B4-BE49-F238E27FC236}">
                <a16:creationId xmlns:a16="http://schemas.microsoft.com/office/drawing/2014/main" id="{1721202A-D225-46BA-A581-EE3758FAF593}"/>
              </a:ext>
            </a:extLst>
          </p:cNvPr>
          <p:cNvCxnSpPr>
            <a:cxnSpLocks/>
          </p:cNvCxnSpPr>
          <p:nvPr/>
        </p:nvCxnSpPr>
        <p:spPr>
          <a:xfrm flipV="1">
            <a:off x="381000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0">
            <a:extLst>
              <a:ext uri="{FF2B5EF4-FFF2-40B4-BE49-F238E27FC236}">
                <a16:creationId xmlns:a16="http://schemas.microsoft.com/office/drawing/2014/main" id="{3B65EA9A-1C0C-4754-8423-9AB40802F9BB}"/>
              </a:ext>
            </a:extLst>
          </p:cNvPr>
          <p:cNvSpPr txBox="1"/>
          <p:nvPr/>
        </p:nvSpPr>
        <p:spPr>
          <a:xfrm>
            <a:off x="-2099880" y="1018146"/>
            <a:ext cx="1776000" cy="14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Headline Line</a:t>
            </a:r>
          </a:p>
        </p:txBody>
      </p:sp>
      <p:cxnSp>
        <p:nvCxnSpPr>
          <p:cNvPr id="52" name="Straight Connector 71">
            <a:extLst>
              <a:ext uri="{FF2B5EF4-FFF2-40B4-BE49-F238E27FC236}">
                <a16:creationId xmlns:a16="http://schemas.microsoft.com/office/drawing/2014/main" id="{ABC7E73C-8028-4C63-B187-F1D1D2906A36}"/>
              </a:ext>
            </a:extLst>
          </p:cNvPr>
          <p:cNvCxnSpPr/>
          <p:nvPr/>
        </p:nvCxnSpPr>
        <p:spPr>
          <a:xfrm>
            <a:off x="-272960" y="6453190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41">
            <a:extLst>
              <a:ext uri="{FF2B5EF4-FFF2-40B4-BE49-F238E27FC236}">
                <a16:creationId xmlns:a16="http://schemas.microsoft.com/office/drawing/2014/main" id="{CF534E76-33C6-447D-8424-22CBE9F88928}"/>
              </a:ext>
            </a:extLst>
          </p:cNvPr>
          <p:cNvCxnSpPr/>
          <p:nvPr/>
        </p:nvCxnSpPr>
        <p:spPr>
          <a:xfrm>
            <a:off x="-252640" y="1087627"/>
            <a:ext cx="182880" cy="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54">
            <a:extLst>
              <a:ext uri="{FF2B5EF4-FFF2-40B4-BE49-F238E27FC236}">
                <a16:creationId xmlns:a16="http://schemas.microsoft.com/office/drawing/2014/main" id="{6CCAA815-27D9-4460-A77D-610A60C14775}"/>
              </a:ext>
            </a:extLst>
          </p:cNvPr>
          <p:cNvSpPr txBox="1">
            <a:spLocks/>
          </p:cNvSpPr>
          <p:nvPr/>
        </p:nvSpPr>
        <p:spPr>
          <a:xfrm>
            <a:off x="-1259880" y="4409443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5</a:t>
            </a:r>
          </a:p>
        </p:txBody>
      </p:sp>
      <p:sp>
        <p:nvSpPr>
          <p:cNvPr id="76" name="Rectangle 55">
            <a:extLst>
              <a:ext uri="{FF2B5EF4-FFF2-40B4-BE49-F238E27FC236}">
                <a16:creationId xmlns:a16="http://schemas.microsoft.com/office/drawing/2014/main" id="{79F9B763-F9B7-4EB5-8C66-61103B4F3C5A}"/>
              </a:ext>
            </a:extLst>
          </p:cNvPr>
          <p:cNvSpPr/>
          <p:nvPr/>
        </p:nvSpPr>
        <p:spPr bwMode="gray">
          <a:xfrm>
            <a:off x="-324884" y="4409445"/>
            <a:ext cx="180000" cy="180000"/>
          </a:xfrm>
          <a:prstGeom prst="rect">
            <a:avLst/>
          </a:prstGeom>
          <a:solidFill>
            <a:srgbClr val="E6DC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7" name="Rectangle 58">
            <a:extLst>
              <a:ext uri="{FF2B5EF4-FFF2-40B4-BE49-F238E27FC236}">
                <a16:creationId xmlns:a16="http://schemas.microsoft.com/office/drawing/2014/main" id="{7DC62BEE-1EBA-400C-AAB8-AFC0C6A94B7C}"/>
              </a:ext>
            </a:extLst>
          </p:cNvPr>
          <p:cNvSpPr/>
          <p:nvPr/>
        </p:nvSpPr>
        <p:spPr bwMode="gray">
          <a:xfrm>
            <a:off x="-324884" y="4191035"/>
            <a:ext cx="180000" cy="180000"/>
          </a:xfrm>
          <a:prstGeom prst="rect">
            <a:avLst/>
          </a:prstGeom>
          <a:solidFill>
            <a:srgbClr val="DCAFFF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</a:endParaRPr>
          </a:p>
        </p:txBody>
      </p:sp>
      <p:sp>
        <p:nvSpPr>
          <p:cNvPr id="78" name="TextBox 59">
            <a:extLst>
              <a:ext uri="{FF2B5EF4-FFF2-40B4-BE49-F238E27FC236}">
                <a16:creationId xmlns:a16="http://schemas.microsoft.com/office/drawing/2014/main" id="{C1BC6C5F-EAEC-4F76-9561-5411D3DAAA24}"/>
              </a:ext>
            </a:extLst>
          </p:cNvPr>
          <p:cNvSpPr txBox="1">
            <a:spLocks/>
          </p:cNvSpPr>
          <p:nvPr/>
        </p:nvSpPr>
        <p:spPr>
          <a:xfrm>
            <a:off x="-1259880" y="4191034"/>
            <a:ext cx="936000" cy="180000"/>
          </a:xfrm>
          <a:prstGeom prst="rect">
            <a:avLst/>
          </a:prstGeom>
          <a:noFill/>
        </p:spPr>
        <p:txBody>
          <a:bodyPr wrap="square" lIns="0" tIns="0" rIns="132923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 4</a:t>
            </a:r>
          </a:p>
        </p:txBody>
      </p:sp>
      <p:cxnSp>
        <p:nvCxnSpPr>
          <p:cNvPr id="79" name="Straight Connector 77">
            <a:extLst>
              <a:ext uri="{FF2B5EF4-FFF2-40B4-BE49-F238E27FC236}">
                <a16:creationId xmlns:a16="http://schemas.microsoft.com/office/drawing/2014/main" id="{5BC861BD-FBB5-4583-86D2-62624DFB0584}"/>
              </a:ext>
            </a:extLst>
          </p:cNvPr>
          <p:cNvCxnSpPr>
            <a:cxnSpLocks/>
          </p:cNvCxnSpPr>
          <p:nvPr/>
        </p:nvCxnSpPr>
        <p:spPr>
          <a:xfrm flipV="1">
            <a:off x="11807951" y="-195414"/>
            <a:ext cx="0" cy="180000"/>
          </a:xfrm>
          <a:prstGeom prst="line">
            <a:avLst/>
          </a:prstGeom>
          <a:ln w="3175">
            <a:solidFill>
              <a:schemeClr val="tx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68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177" r:id="rId3"/>
    <p:sldLayoutId id="2147484178" r:id="rId4"/>
    <p:sldLayoutId id="2147484179" r:id="rId5"/>
    <p:sldLayoutId id="2147484180" r:id="rId6"/>
    <p:sldLayoutId id="2147484181" r:id="rId7"/>
    <p:sldLayoutId id="2147484182" r:id="rId8"/>
    <p:sldLayoutId id="2147484183" r:id="rId9"/>
    <p:sldLayoutId id="2147484184" r:id="rId10"/>
    <p:sldLayoutId id="2147484185" r:id="rId11"/>
    <p:sldLayoutId id="2147484186" r:id="rId12"/>
    <p:sldLayoutId id="2147484187" r:id="rId13"/>
    <p:sldLayoutId id="2147484188" r:id="rId14"/>
    <p:sldLayoutId id="2147484189" r:id="rId15"/>
    <p:sldLayoutId id="2147484190" r:id="rId16"/>
    <p:sldLayoutId id="2147484191" r:id="rId17"/>
    <p:sldLayoutId id="2147484192" r:id="rId18"/>
    <p:sldLayoutId id="2147484193" r:id="rId19"/>
    <p:sldLayoutId id="2147484194" r:id="rId20"/>
    <p:sldLayoutId id="2147484195" r:id="rId21"/>
    <p:sldLayoutId id="2147484196" r:id="rId22"/>
    <p:sldLayoutId id="2147484197" r:id="rId23"/>
    <p:sldLayoutId id="2147484198" r:id="rId24"/>
    <p:sldLayoutId id="2147484199" r:id="rId25"/>
    <p:sldLayoutId id="2147484200" r:id="rId26"/>
    <p:sldLayoutId id="2147484201" r:id="rId27"/>
    <p:sldLayoutId id="2147484202" r:id="rId28"/>
    <p:sldLayoutId id="2147484203" r:id="rId29"/>
    <p:sldLayoutId id="2147484204" r:id="rId30"/>
    <p:sldLayoutId id="2147484205" r:id="rId31"/>
    <p:sldLayoutId id="2147484206" r:id="rId32"/>
    <p:sldLayoutId id="2147484207" r:id="rId33"/>
    <p:sldLayoutId id="2147484208" r:id="rId34"/>
    <p:sldLayoutId id="2147484209" r:id="rId35"/>
    <p:sldLayoutId id="2147484210" r:id="rId36"/>
    <p:sldLayoutId id="2147484211" r:id="rId37"/>
    <p:sldLayoutId id="2147484212" r:id="rId38"/>
    <p:sldLayoutId id="2147484213" r:id="rId39"/>
    <p:sldLayoutId id="2147484214" r:id="rId40"/>
    <p:sldLayoutId id="2147484215" r:id="rId41"/>
    <p:sldLayoutId id="2147484216" r:id="rId42"/>
    <p:sldLayoutId id="2147484217" r:id="rId43"/>
    <p:sldLayoutId id="2147484218" r:id="rId44"/>
    <p:sldLayoutId id="2147484219" r:id="rId45"/>
    <p:sldLayoutId id="2147484220" r:id="rId46"/>
    <p:sldLayoutId id="2147484221" r:id="rId47"/>
    <p:sldLayoutId id="2147484222" r:id="rId48"/>
    <p:sldLayoutId id="2147484223" r:id="rId49"/>
    <p:sldLayoutId id="2147484224" r:id="rId50"/>
    <p:sldLayoutId id="2147484225" r:id="rId51"/>
    <p:sldLayoutId id="2147484226" r:id="rId52"/>
    <p:sldLayoutId id="2147484227" r:id="rId53"/>
    <p:sldLayoutId id="2147484228" r:id="rId54"/>
    <p:sldLayoutId id="2147484229" r:id="rId55"/>
    <p:sldLayoutId id="2147484230" r:id="rId56"/>
    <p:sldLayoutId id="2147484231" r:id="rId57"/>
    <p:sldLayoutId id="2147484232" r:id="rId58"/>
    <p:sldLayoutId id="2147484233" r:id="rId59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System Font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orient="horz" pos="3952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065">
          <p15:clr>
            <a:srgbClr val="F26B43"/>
          </p15:clr>
        </p15:guide>
        <p15:guide id="6" orient="horz" pos="1049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orient="horz" pos="686">
          <p15:clr>
            <a:srgbClr val="F26B43"/>
          </p15:clr>
        </p15:guide>
        <p15:guide id="10" pos="3885">
          <p15:clr>
            <a:srgbClr val="F26B43"/>
          </p15:clr>
        </p15:guide>
        <p15:guide id="11" pos="37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0.xml"/><Relationship Id="rId7" Type="http://schemas.openxmlformats.org/officeDocument/2006/relationships/image" Target="../media/image86.png"/><Relationship Id="rId2" Type="http://schemas.openxmlformats.org/officeDocument/2006/relationships/tags" Target="../tags/tag159.xml"/><Relationship Id="rId1" Type="http://schemas.openxmlformats.org/officeDocument/2006/relationships/vmlDrawing" Target="../drawings/vmlDrawing1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9.bin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slideLayout" Target="../slideLayouts/slideLayout580.xml"/><Relationship Id="rId7" Type="http://schemas.openxmlformats.org/officeDocument/2006/relationships/image" Target="../media/image87.png"/><Relationship Id="rId2" Type="http://schemas.openxmlformats.org/officeDocument/2006/relationships/tags" Target="../tags/tag160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1.emf"/><Relationship Id="rId11" Type="http://schemas.openxmlformats.org/officeDocument/2006/relationships/image" Target="../media/image91.png"/><Relationship Id="rId5" Type="http://schemas.openxmlformats.org/officeDocument/2006/relationships/oleObject" Target="../embeddings/oleObject110.bin"/><Relationship Id="rId10" Type="http://schemas.openxmlformats.org/officeDocument/2006/relationships/image" Target="../media/image9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580.xml"/><Relationship Id="rId7" Type="http://schemas.openxmlformats.org/officeDocument/2006/relationships/image" Target="../media/image92.png"/><Relationship Id="rId2" Type="http://schemas.openxmlformats.org/officeDocument/2006/relationships/tags" Target="../tags/tag161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1.emf"/><Relationship Id="rId11" Type="http://schemas.openxmlformats.org/officeDocument/2006/relationships/image" Target="../media/image96.png"/><Relationship Id="rId5" Type="http://schemas.openxmlformats.org/officeDocument/2006/relationships/oleObject" Target="../embeddings/oleObject111.bin"/><Relationship Id="rId10" Type="http://schemas.openxmlformats.org/officeDocument/2006/relationships/image" Target="../media/image9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579.xml"/><Relationship Id="rId7" Type="http://schemas.openxmlformats.org/officeDocument/2006/relationships/image" Target="../media/image97.png"/><Relationship Id="rId2" Type="http://schemas.openxmlformats.org/officeDocument/2006/relationships/tags" Target="../tags/tag162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2.bin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9.xml"/><Relationship Id="rId7" Type="http://schemas.openxmlformats.org/officeDocument/2006/relationships/image" Target="../media/image100.png"/><Relationship Id="rId2" Type="http://schemas.openxmlformats.org/officeDocument/2006/relationships/tags" Target="../tags/tag163.xml"/><Relationship Id="rId1" Type="http://schemas.openxmlformats.org/officeDocument/2006/relationships/vmlDrawing" Target="../drawings/vmlDrawing1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3.bin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9.xml"/><Relationship Id="rId2" Type="http://schemas.openxmlformats.org/officeDocument/2006/relationships/tags" Target="../tags/tag164.xml"/><Relationship Id="rId1" Type="http://schemas.openxmlformats.org/officeDocument/2006/relationships/vmlDrawing" Target="../drawings/vmlDrawing1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5.bin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9.xml"/><Relationship Id="rId2" Type="http://schemas.openxmlformats.org/officeDocument/2006/relationships/tags" Target="../tags/tag153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5.bin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9.svg"/><Relationship Id="rId3" Type="http://schemas.openxmlformats.org/officeDocument/2006/relationships/slideLayout" Target="../slideLayouts/slideLayout579.xml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17" Type="http://schemas.openxmlformats.org/officeDocument/2006/relationships/image" Target="../media/image78.png"/><Relationship Id="rId2" Type="http://schemas.openxmlformats.org/officeDocument/2006/relationships/tags" Target="../tags/tag154.xml"/><Relationship Id="rId16" Type="http://schemas.openxmlformats.org/officeDocument/2006/relationships/image" Target="../media/image77.svg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.emf"/><Relationship Id="rId11" Type="http://schemas.openxmlformats.org/officeDocument/2006/relationships/image" Target="../media/image72.png"/><Relationship Id="rId5" Type="http://schemas.openxmlformats.org/officeDocument/2006/relationships/oleObject" Target="../embeddings/oleObject106.bin"/><Relationship Id="rId15" Type="http://schemas.openxmlformats.org/officeDocument/2006/relationships/image" Target="../media/image76.png"/><Relationship Id="rId10" Type="http://schemas.openxmlformats.org/officeDocument/2006/relationships/image" Target="../media/image71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0.png"/><Relationship Id="rId14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slideLayout" Target="../slideLayouts/slideLayout582.xml"/><Relationship Id="rId7" Type="http://schemas.openxmlformats.org/officeDocument/2006/relationships/image" Target="../media/image80.jpeg"/><Relationship Id="rId2" Type="http://schemas.openxmlformats.org/officeDocument/2006/relationships/tags" Target="../tags/tag155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7.bin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9.xml"/><Relationship Id="rId2" Type="http://schemas.openxmlformats.org/officeDocument/2006/relationships/tags" Target="../tags/tag156.xml"/><Relationship Id="rId1" Type="http://schemas.openxmlformats.org/officeDocument/2006/relationships/vmlDrawing" Target="../drawings/vmlDrawing10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5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9.xml"/><Relationship Id="rId7" Type="http://schemas.openxmlformats.org/officeDocument/2006/relationships/image" Target="../media/image82.png"/><Relationship Id="rId2" Type="http://schemas.openxmlformats.org/officeDocument/2006/relationships/tags" Target="../tags/tag157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8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9.xml"/><Relationship Id="rId2" Type="http://schemas.openxmlformats.org/officeDocument/2006/relationships/tags" Target="../tags/tag158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5.bin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DEFB7-997E-4E24-A56F-48F540B1D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7968" y="2469899"/>
            <a:ext cx="9144000" cy="2387600"/>
          </a:xfrm>
        </p:spPr>
        <p:txBody>
          <a:bodyPr/>
          <a:lstStyle/>
          <a:p>
            <a:r>
              <a:rPr lang="es-CO" dirty="0"/>
              <a:t>REPORTE TALLER 1 AIRBNB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84559F-1184-4FC2-8882-2D5A08A80A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Andrés Gutierrez Huérfano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ED9E26-A75A-44A3-81B8-65AF82D647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fld id="{F479919A-F2A0-4449-90D3-232C9365D8FD}" type="slidenum">
              <a:rPr lang="es-CO" smtClean="0"/>
              <a:t>1</a:t>
            </a:fld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1221C29-109D-4B9C-8782-92BE4D0D0934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</p:spTree>
    <p:extLst>
      <p:ext uri="{BB962C8B-B14F-4D97-AF65-F5344CB8AC3E}">
        <p14:creationId xmlns:p14="http://schemas.microsoft.com/office/powerpoint/2010/main" val="39312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8C4AA51-1989-4FB0-A462-8C5DCEE589B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8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8C4AA51-1989-4FB0-A462-8C5DCEE589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F49F01C-BC78-4BEA-B3AE-5F71F3EC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de </a:t>
            </a:r>
            <a:r>
              <a:rPr lang="en-US" dirty="0" err="1"/>
              <a:t>propiedades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comunes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vecindarios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rentables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F7BBF7-02F5-46DA-98DF-ECE33F07D3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1" y="1376363"/>
            <a:ext cx="3526535" cy="49133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Como se </a:t>
            </a:r>
            <a:r>
              <a:rPr lang="en-US" dirty="0" err="1">
                <a:solidFill>
                  <a:schemeClr val="accent1"/>
                </a:solidFill>
              </a:rPr>
              <a:t>puede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observar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el</a:t>
            </a:r>
            <a:r>
              <a:rPr lang="en-US" dirty="0">
                <a:solidFill>
                  <a:schemeClr val="accent1"/>
                </a:solidFill>
              </a:rPr>
              <a:t> 55% de las </a:t>
            </a:r>
            <a:r>
              <a:rPr lang="en-US" dirty="0" err="1">
                <a:solidFill>
                  <a:schemeClr val="accent1"/>
                </a:solidFill>
              </a:rPr>
              <a:t>propiedades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tomadas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alquiler</a:t>
            </a:r>
            <a:r>
              <a:rPr lang="en-US" dirty="0">
                <a:solidFill>
                  <a:schemeClr val="accent1"/>
                </a:solidFill>
              </a:rPr>
              <a:t> son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toda</a:t>
            </a:r>
            <a:r>
              <a:rPr lang="en-US" dirty="0">
                <a:solidFill>
                  <a:schemeClr val="accent1"/>
                </a:solidFill>
              </a:rPr>
              <a:t> la casa.</a:t>
            </a:r>
          </a:p>
          <a:p>
            <a:r>
              <a:rPr lang="en-US" dirty="0" err="1"/>
              <a:t>Destaca</a:t>
            </a:r>
            <a:r>
              <a:rPr lang="en-US" dirty="0"/>
              <a:t> que la mayor </a:t>
            </a:r>
            <a:r>
              <a:rPr lang="en-US" dirty="0" err="1"/>
              <a:t>parte</a:t>
            </a:r>
            <a:r>
              <a:rPr lang="en-US" dirty="0"/>
              <a:t> de los inquilinos </a:t>
            </a:r>
            <a:r>
              <a:rPr lang="en-US" dirty="0" err="1"/>
              <a:t>prefieren</a:t>
            </a:r>
            <a:r>
              <a:rPr lang="en-US" dirty="0"/>
              <a:t> </a:t>
            </a:r>
            <a:r>
              <a:rPr lang="en-US" dirty="0" err="1"/>
              <a:t>alquilar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espacios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habitaciones</a:t>
            </a:r>
            <a:r>
              <a:rPr lang="en-US" dirty="0"/>
              <a:t> </a:t>
            </a:r>
            <a:r>
              <a:rPr lang="en-US" dirty="0" err="1"/>
              <a:t>compartidas</a:t>
            </a:r>
            <a:r>
              <a:rPr lang="en-US" dirty="0"/>
              <a:t> 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DA07C2-521C-4375-AAFF-6CCF1B76E851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DF543AC-74D8-4CB9-8233-6D9D578E0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3120" y="1113577"/>
            <a:ext cx="5972551" cy="47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8C4AA51-1989-4FB0-A462-8C5DCEE589B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6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8C4AA51-1989-4FB0-A462-8C5DCEE589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F49F01C-BC78-4BEA-B3AE-5F71F3EC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de </a:t>
            </a:r>
            <a:r>
              <a:rPr lang="en-US" dirty="0" err="1"/>
              <a:t>propiedades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comunes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vecindarios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rentables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F7BBF7-02F5-46DA-98DF-ECE33F07D3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1" y="1376363"/>
            <a:ext cx="3526535" cy="49133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Como se </a:t>
            </a:r>
            <a:r>
              <a:rPr lang="en-US" dirty="0" err="1">
                <a:solidFill>
                  <a:schemeClr val="accent1"/>
                </a:solidFill>
              </a:rPr>
              <a:t>puede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observar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el</a:t>
            </a:r>
            <a:r>
              <a:rPr lang="en-US" dirty="0">
                <a:solidFill>
                  <a:schemeClr val="accent1"/>
                </a:solidFill>
              </a:rPr>
              <a:t> 55% de las </a:t>
            </a:r>
            <a:r>
              <a:rPr lang="en-US" dirty="0" err="1">
                <a:solidFill>
                  <a:schemeClr val="accent1"/>
                </a:solidFill>
              </a:rPr>
              <a:t>propiedades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tomadas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alquiler</a:t>
            </a:r>
            <a:r>
              <a:rPr lang="en-US" dirty="0">
                <a:solidFill>
                  <a:schemeClr val="accent1"/>
                </a:solidFill>
              </a:rPr>
              <a:t> son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toda</a:t>
            </a:r>
            <a:r>
              <a:rPr lang="en-US" dirty="0">
                <a:solidFill>
                  <a:schemeClr val="accent1"/>
                </a:solidFill>
              </a:rPr>
              <a:t> la casa. </a:t>
            </a:r>
            <a:r>
              <a:rPr lang="en-US" dirty="0"/>
              <a:t>Pero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corresponder</a:t>
            </a:r>
            <a:r>
              <a:rPr lang="en-US" dirty="0"/>
              <a:t> a la </a:t>
            </a:r>
            <a:r>
              <a:rPr lang="en-US" dirty="0" err="1"/>
              <a:t>disponibilidad</a:t>
            </a:r>
            <a:r>
              <a:rPr lang="en-US" dirty="0"/>
              <a:t> por zonas.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DA07C2-521C-4375-AAFF-6CCF1B76E851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80F21A-2592-4313-8533-641D7D31B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3432" y="1171636"/>
            <a:ext cx="2605676" cy="234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6BC28D4-C7ED-4500-91A8-86E5EC2E15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" b="2425"/>
          <a:stretch/>
        </p:blipFill>
        <p:spPr>
          <a:xfrm>
            <a:off x="8775699" y="1219200"/>
            <a:ext cx="2616593" cy="23357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A69BC18-F435-4CC1-B014-AEA4FF163A8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" b="141"/>
          <a:stretch/>
        </p:blipFill>
        <p:spPr>
          <a:xfrm>
            <a:off x="4629149" y="3592575"/>
            <a:ext cx="2578111" cy="23102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3C3791-308E-412A-A311-336B2F66F8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" b="985"/>
          <a:stretch/>
        </p:blipFill>
        <p:spPr>
          <a:xfrm>
            <a:off x="8756649" y="3649725"/>
            <a:ext cx="2635643" cy="227424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90F4E41-B2A8-4CEB-8E19-DF6D655FAE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" r="1284" b="2499"/>
          <a:stretch/>
        </p:blipFill>
        <p:spPr>
          <a:xfrm>
            <a:off x="467545" y="3460751"/>
            <a:ext cx="2929705" cy="26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2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8C4AA51-1989-4FB0-A462-8C5DCEE589B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6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8C4AA51-1989-4FB0-A462-8C5DCEE589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7F49F01C-BC78-4BEA-B3AE-5F71F3EC6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de </a:t>
            </a:r>
            <a:r>
              <a:rPr lang="en-US" dirty="0" err="1"/>
              <a:t>propiedades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comunes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vecindarios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rentables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F7BBF7-02F5-46DA-98DF-ECE33F07D3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1" y="1376363"/>
            <a:ext cx="3526535" cy="49133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Como se </a:t>
            </a:r>
            <a:r>
              <a:rPr lang="en-US" dirty="0" err="1">
                <a:solidFill>
                  <a:schemeClr val="accent1"/>
                </a:solidFill>
              </a:rPr>
              <a:t>puede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observar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casi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el</a:t>
            </a:r>
            <a:r>
              <a:rPr lang="en-US" dirty="0">
                <a:solidFill>
                  <a:schemeClr val="accent1"/>
                </a:solidFill>
              </a:rPr>
              <a:t> 55% de las </a:t>
            </a:r>
            <a:r>
              <a:rPr lang="en-US" dirty="0" err="1">
                <a:solidFill>
                  <a:schemeClr val="accent1"/>
                </a:solidFill>
              </a:rPr>
              <a:t>propiedades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tomadas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alquiler</a:t>
            </a:r>
            <a:r>
              <a:rPr lang="en-US" dirty="0">
                <a:solidFill>
                  <a:schemeClr val="accent1"/>
                </a:solidFill>
              </a:rPr>
              <a:t> son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toda</a:t>
            </a:r>
            <a:r>
              <a:rPr lang="en-US" dirty="0">
                <a:solidFill>
                  <a:schemeClr val="accent1"/>
                </a:solidFill>
              </a:rPr>
              <a:t> la casa. Pero </a:t>
            </a:r>
            <a:r>
              <a:rPr lang="en-US" dirty="0" err="1">
                <a:solidFill>
                  <a:schemeClr val="accent1"/>
                </a:solidFill>
              </a:rPr>
              <a:t>puede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corresponder</a:t>
            </a:r>
            <a:r>
              <a:rPr lang="en-US" dirty="0">
                <a:solidFill>
                  <a:schemeClr val="accent1"/>
                </a:solidFill>
              </a:rPr>
              <a:t> a la </a:t>
            </a:r>
            <a:r>
              <a:rPr lang="en-US" dirty="0" err="1">
                <a:solidFill>
                  <a:schemeClr val="accent1"/>
                </a:solidFill>
              </a:rPr>
              <a:t>disponibilidad</a:t>
            </a:r>
            <a:r>
              <a:rPr lang="en-US" dirty="0">
                <a:solidFill>
                  <a:schemeClr val="accent1"/>
                </a:solidFill>
              </a:rPr>
              <a:t> por zonas.</a:t>
            </a:r>
          </a:p>
          <a:p>
            <a:r>
              <a:rPr lang="en-US" dirty="0"/>
              <a:t>Sin embargo, ¡la </a:t>
            </a:r>
            <a:r>
              <a:rPr lang="en-US" dirty="0" err="1"/>
              <a:t>habitación</a:t>
            </a:r>
            <a:r>
              <a:rPr lang="en-US" dirty="0"/>
              <a:t> de hotel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mayor </a:t>
            </a:r>
            <a:r>
              <a:rPr lang="en-US" dirty="0" err="1"/>
              <a:t>rentabilidad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se </a:t>
            </a:r>
            <a:r>
              <a:rPr lang="en-US" dirty="0" err="1"/>
              <a:t>encuentra</a:t>
            </a:r>
            <a:r>
              <a:rPr lang="en-US" dirty="0"/>
              <a:t> disponible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vecindarios</a:t>
            </a:r>
            <a:r>
              <a:rPr lang="en-US" dirty="0"/>
              <a:t>!(</a:t>
            </a:r>
            <a:r>
              <a:rPr lang="en-US" dirty="0" err="1"/>
              <a:t>Hoteles</a:t>
            </a:r>
            <a:r>
              <a:rPr lang="en-US" dirty="0"/>
              <a:t> Top por </a:t>
            </a:r>
            <a:r>
              <a:rPr lang="en-US" dirty="0" err="1"/>
              <a:t>encima</a:t>
            </a:r>
            <a:r>
              <a:rPr lang="en-US" dirty="0"/>
              <a:t> de 6k)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7DA07C2-521C-4375-AAFF-6CCF1B76E851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80F21A-2592-4313-8533-641D7D31B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821" y="1171636"/>
            <a:ext cx="2698898" cy="234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6BC28D4-C7ED-4500-91A8-86E5EC2E15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45" t="1266"/>
          <a:stretch/>
        </p:blipFill>
        <p:spPr>
          <a:xfrm>
            <a:off x="8775699" y="1244600"/>
            <a:ext cx="2616593" cy="2310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A69BC18-F435-4CC1-B014-AEA4FF163A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50" t="1272" r="1089"/>
          <a:stretch/>
        </p:blipFill>
        <p:spPr>
          <a:xfrm>
            <a:off x="4629149" y="3592575"/>
            <a:ext cx="2578111" cy="23102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3C3791-308E-412A-A311-336B2F66F8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0" t="1291"/>
          <a:stretch/>
        </p:blipFill>
        <p:spPr>
          <a:xfrm>
            <a:off x="8756649" y="3649725"/>
            <a:ext cx="2635643" cy="227424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90F4E41-B2A8-4CEB-8E19-DF6D655FAE0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70"/>
          <a:stretch/>
        </p:blipFill>
        <p:spPr>
          <a:xfrm>
            <a:off x="715195" y="3719575"/>
            <a:ext cx="2571695" cy="22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2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04B66933-3BFF-4D65-B55D-FB6D151B4E5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7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04B66933-3BFF-4D65-B55D-FB6D151B4E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 Placeholder 1">
            <a:extLst>
              <a:ext uri="{FF2B5EF4-FFF2-40B4-BE49-F238E27FC236}">
                <a16:creationId xmlns:a16="http://schemas.microsoft.com/office/drawing/2014/main" id="{4E1FA20A-91E0-4A20-BB92-A08D1F2F13F1}"/>
              </a:ext>
            </a:extLst>
          </p:cNvPr>
          <p:cNvSpPr txBox="1">
            <a:spLocks/>
          </p:cNvSpPr>
          <p:nvPr/>
        </p:nvSpPr>
        <p:spPr>
          <a:xfrm>
            <a:off x="381000" y="855057"/>
            <a:ext cx="5570537" cy="54360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square" lIns="0" tIns="0" rIns="0" bIns="72000" rtlCol="0" anchor="t" anchorCtr="0">
            <a:noAutofit/>
          </a:bodyPr>
          <a:lstStyle>
            <a:defPPr>
              <a:defRPr lang="en-US"/>
            </a:defPPr>
            <a:lvl1pPr defTabSz="912776">
              <a:defRPr>
                <a:solidFill>
                  <a:prstClr val="white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R="0" lvl="0" defTabSz="912776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  <a:cs typeface="Arial" panose="020B0604020202020204" pitchFamily="34" charset="0"/>
              </a:rPr>
              <a:t>Amenities </a:t>
            </a:r>
            <a:r>
              <a:rPr kumimoji="0" lang="en-US" sz="2000" u="none" strike="noStrike" kern="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  <a:cs typeface="Arial" panose="020B0604020202020204" pitchFamily="34" charset="0"/>
              </a:rPr>
              <a:t>más</a:t>
            </a: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  <a:cs typeface="Arial" panose="020B0604020202020204" pitchFamily="34" charset="0"/>
              </a:rPr>
              <a:t> </a:t>
            </a:r>
            <a:r>
              <a:rPr kumimoji="0" lang="en-US" sz="2000" u="none" strike="noStrike" kern="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  <a:cs typeface="Arial" panose="020B0604020202020204" pitchFamily="34" charset="0"/>
              </a:rPr>
              <a:t>comunes</a:t>
            </a: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  <a:cs typeface="Arial" panose="020B0604020202020204" pitchFamily="34" charset="0"/>
              </a:rPr>
              <a:t> por </a:t>
            </a:r>
            <a:r>
              <a:rPr kumimoji="0" lang="en-US" sz="2000" u="none" strike="noStrike" kern="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  <a:cs typeface="Arial" panose="020B0604020202020204" pitchFamily="34" charset="0"/>
              </a:rPr>
              <a:t>tipo</a:t>
            </a:r>
            <a:r>
              <a:rPr kumimoji="0" lang="en-US" sz="2000" u="none" strike="noStrike" kern="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  <a:cs typeface="Arial" panose="020B0604020202020204" pitchFamily="34" charset="0"/>
              </a:rPr>
              <a:t> de </a:t>
            </a:r>
            <a:r>
              <a:rPr kumimoji="0" lang="en-US" sz="2000" u="none" strike="noStrike" kern="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  <a:cs typeface="Arial" panose="020B0604020202020204" pitchFamily="34" charset="0"/>
              </a:rPr>
              <a:t>propiedad</a:t>
            </a: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rgbClr val="7500C0"/>
              </a:solidFill>
              <a:effectLst/>
              <a:uLnTx/>
              <a:uFillTx/>
              <a:latin typeface="Graphik Black" panose="020B0A03030202060203" pitchFamily="34" charset="0"/>
              <a:cs typeface="Arial" panose="020B0604020202020204" pitchFamily="34" charset="0"/>
            </a:endParaRPr>
          </a:p>
          <a:p>
            <a:pPr marR="0" lvl="0" defTabSz="912776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Graphik" panose="020B0503030202060203" pitchFamily="34" charset="77"/>
              </a:rPr>
              <a:t>Top 5 amenities</a:t>
            </a:r>
          </a:p>
        </p:txBody>
      </p:sp>
      <p:sp>
        <p:nvSpPr>
          <p:cNvPr id="56" name="Text Placeholder 1">
            <a:extLst>
              <a:ext uri="{FF2B5EF4-FFF2-40B4-BE49-F238E27FC236}">
                <a16:creationId xmlns:a16="http://schemas.microsoft.com/office/drawing/2014/main" id="{5CC1FB6A-0F52-410B-BAF5-A530D20561B6}"/>
              </a:ext>
            </a:extLst>
          </p:cNvPr>
          <p:cNvSpPr txBox="1">
            <a:spLocks/>
          </p:cNvSpPr>
          <p:nvPr/>
        </p:nvSpPr>
        <p:spPr>
          <a:xfrm>
            <a:off x="6240462" y="879119"/>
            <a:ext cx="5570537" cy="32508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square" lIns="0" tIns="0" rIns="0" bIns="72000" rtlCol="0" anchor="t" anchorCtr="0">
            <a:spAutoFit/>
          </a:bodyPr>
          <a:lstStyle>
            <a:defPPr>
              <a:defRPr lang="en-US"/>
            </a:defPPr>
            <a:lvl1pPr defTabSz="912776">
              <a:defRPr>
                <a:solidFill>
                  <a:prstClr val="white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R="0" lvl="0" defTabSz="912776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kern="0" dirty="0">
                <a:solidFill>
                  <a:srgbClr val="7500C0"/>
                </a:solidFill>
                <a:latin typeface="Graphik Black" panose="020B0A03030202060203" pitchFamily="34" charset="0"/>
              </a:rPr>
              <a:t>Amenities que </a:t>
            </a:r>
            <a:r>
              <a:rPr lang="en-US" sz="2000" kern="0" dirty="0" err="1">
                <a:solidFill>
                  <a:srgbClr val="7500C0"/>
                </a:solidFill>
                <a:latin typeface="Graphik Black" panose="020B0A03030202060203" pitchFamily="34" charset="0"/>
              </a:rPr>
              <a:t>aumentan</a:t>
            </a:r>
            <a:r>
              <a:rPr lang="en-US" sz="2000" kern="0" dirty="0">
                <a:solidFill>
                  <a:srgbClr val="7500C0"/>
                </a:solidFill>
                <a:latin typeface="Graphik Black" panose="020B0A03030202060203" pitchFamily="34" charset="0"/>
              </a:rPr>
              <a:t> revenue</a:t>
            </a:r>
            <a:endParaRPr lang="en-US" sz="1200" kern="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2DC96A8-7303-48CD-9816-61B9672C6E15}"/>
              </a:ext>
            </a:extLst>
          </p:cNvPr>
          <p:cNvSpPr>
            <a:spLocks/>
          </p:cNvSpPr>
          <p:nvPr/>
        </p:nvSpPr>
        <p:spPr>
          <a:xfrm>
            <a:off x="381000" y="1447428"/>
            <a:ext cx="2658422" cy="22512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Comunes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: </a:t>
            </a:r>
            <a:r>
              <a:rPr lang="en-US" sz="1400" b="1" kern="0" dirty="0">
                <a:solidFill>
                  <a:srgbClr val="000000"/>
                </a:solidFill>
                <a:latin typeface="Graphik"/>
                <a:cs typeface="Arial"/>
              </a:rPr>
              <a:t>T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ienen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-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Atributo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761F97C-A7E9-4E35-85A0-69E034EB0BD6}"/>
              </a:ext>
            </a:extLst>
          </p:cNvPr>
          <p:cNvSpPr/>
          <p:nvPr/>
        </p:nvSpPr>
        <p:spPr>
          <a:xfrm>
            <a:off x="3293115" y="1447428"/>
            <a:ext cx="2658422" cy="225126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rgbClr val="000000"/>
                </a:solidFill>
                <a:latin typeface="Graphik"/>
                <a:cs typeface="Arial"/>
              </a:rPr>
              <a:t>Tipo </a:t>
            </a:r>
            <a:r>
              <a:rPr lang="en-US" sz="1400" b="1" kern="0" dirty="0" err="1">
                <a:solidFill>
                  <a:srgbClr val="000000"/>
                </a:solidFill>
                <a:latin typeface="Graphik"/>
                <a:cs typeface="Arial"/>
              </a:rPr>
              <a:t>propiedad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588F673-B477-4E40-9748-2B389F88E3D5}"/>
              </a:ext>
            </a:extLst>
          </p:cNvPr>
          <p:cNvSpPr/>
          <p:nvPr/>
        </p:nvSpPr>
        <p:spPr>
          <a:xfrm>
            <a:off x="4034505" y="1686536"/>
            <a:ext cx="1828800" cy="56814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Entire container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63C13A1-4486-46E3-960C-50D3A0CE97B8}"/>
              </a:ext>
            </a:extLst>
          </p:cNvPr>
          <p:cNvSpPr/>
          <p:nvPr/>
        </p:nvSpPr>
        <p:spPr>
          <a:xfrm>
            <a:off x="4034505" y="2254677"/>
            <a:ext cx="1828800" cy="56814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Entire villa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92DC50B-D7B0-455D-AA6E-B390ABB77506}"/>
              </a:ext>
            </a:extLst>
          </p:cNvPr>
          <p:cNvSpPr/>
          <p:nvPr/>
        </p:nvSpPr>
        <p:spPr>
          <a:xfrm>
            <a:off x="1210622" y="2822818"/>
            <a:ext cx="1828800" cy="56814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Kitchen, smoke alarm,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fireextinguisher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Arial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BA4DB19-A4ED-4F55-813D-7D9DBF0A6D23}"/>
              </a:ext>
            </a:extLst>
          </p:cNvPr>
          <p:cNvSpPr/>
          <p:nvPr/>
        </p:nvSpPr>
        <p:spPr>
          <a:xfrm>
            <a:off x="1210622" y="1686536"/>
            <a:ext cx="1828800" cy="56814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Iron, air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donditioning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, hair dryer, kitchen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28A1528-1B93-4B88-9DDD-A62F1F53DE92}"/>
              </a:ext>
            </a:extLst>
          </p:cNvPr>
          <p:cNvSpPr/>
          <p:nvPr/>
        </p:nvSpPr>
        <p:spPr>
          <a:xfrm>
            <a:off x="381000" y="1686536"/>
            <a:ext cx="900000" cy="56814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  <a:latin typeface="Graphik Black" panose="020B0503030202060203" pitchFamily="34" charset="77"/>
                <a:cs typeface="Arial"/>
              </a:rPr>
              <a:t>100% </a:t>
            </a:r>
            <a:endParaRPr lang="en-US" sz="2400" dirty="0">
              <a:solidFill>
                <a:schemeClr val="accent2"/>
              </a:solidFill>
              <a:latin typeface="Graphik Black" panose="020B0503030202060203" pitchFamily="34" charset="77"/>
              <a:cs typeface="Arial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76B209-6F17-4087-8FB8-F2DAFFAEBC46}"/>
              </a:ext>
            </a:extLst>
          </p:cNvPr>
          <p:cNvSpPr/>
          <p:nvPr/>
        </p:nvSpPr>
        <p:spPr>
          <a:xfrm>
            <a:off x="1210622" y="2254677"/>
            <a:ext cx="1828800" cy="56814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Kitchen, iron, essentials,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helting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, hangers, fire extinguisher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2647F02-8D4F-4FD4-BA32-91ABEA6928EA}"/>
              </a:ext>
            </a:extLst>
          </p:cNvPr>
          <p:cNvSpPr/>
          <p:nvPr/>
        </p:nvSpPr>
        <p:spPr>
          <a:xfrm>
            <a:off x="381000" y="2254677"/>
            <a:ext cx="900000" cy="56814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  <a:latin typeface="Graphik Black" panose="020B0503030202060203" pitchFamily="34" charset="77"/>
                <a:cs typeface="Arial"/>
              </a:rPr>
              <a:t>100% </a:t>
            </a:r>
            <a:endParaRPr lang="en-US" sz="2400" dirty="0">
              <a:solidFill>
                <a:schemeClr val="accent2"/>
              </a:solidFill>
              <a:latin typeface="Graphik Black" panose="020B0503030202060203" pitchFamily="34" charset="77"/>
              <a:cs typeface="Arial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112B09C-13B2-4DA4-AD92-3496BF5A07F5}"/>
              </a:ext>
            </a:extLst>
          </p:cNvPr>
          <p:cNvSpPr/>
          <p:nvPr/>
        </p:nvSpPr>
        <p:spPr>
          <a:xfrm>
            <a:off x="1210622" y="3959101"/>
            <a:ext cx="1828800" cy="56814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Air conditioning, hangers, hot water ,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wifi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Arial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8318BE0-2661-4A4B-9827-0BD33E0466F2}"/>
              </a:ext>
            </a:extLst>
          </p:cNvPr>
          <p:cNvSpPr/>
          <p:nvPr/>
        </p:nvSpPr>
        <p:spPr>
          <a:xfrm>
            <a:off x="1210622" y="3390960"/>
            <a:ext cx="1828800" cy="56814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srgbClr val="000000"/>
                </a:solidFill>
                <a:latin typeface="Graphik"/>
                <a:cs typeface="Arial"/>
              </a:rPr>
              <a:t>Carbon monoxide alarm, Air conditioning, smoke alarm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DA80BE-AB57-4817-86BE-F078EB2732F4}"/>
              </a:ext>
            </a:extLst>
          </p:cNvPr>
          <p:cNvSpPr/>
          <p:nvPr/>
        </p:nvSpPr>
        <p:spPr>
          <a:xfrm>
            <a:off x="381000" y="3390960"/>
            <a:ext cx="900000" cy="56814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  <a:latin typeface="Graphik Black" panose="020B0503030202060203" pitchFamily="34" charset="77"/>
                <a:cs typeface="Arial"/>
              </a:rPr>
              <a:t>100% </a:t>
            </a:r>
            <a:endParaRPr lang="en-US" sz="2400" dirty="0">
              <a:solidFill>
                <a:schemeClr val="accent2"/>
              </a:solidFill>
              <a:latin typeface="Graphik Black" panose="020B0503030202060203" pitchFamily="34" charset="77"/>
              <a:cs typeface="Arial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033A6DC-C393-4781-B9CE-B3705731ECDB}"/>
              </a:ext>
            </a:extLst>
          </p:cNvPr>
          <p:cNvSpPr/>
          <p:nvPr/>
        </p:nvSpPr>
        <p:spPr>
          <a:xfrm>
            <a:off x="4034505" y="3959101"/>
            <a:ext cx="1828800" cy="56814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Private room in home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FD86796-8F81-490D-82B8-56964C993531}"/>
              </a:ext>
            </a:extLst>
          </p:cNvPr>
          <p:cNvSpPr/>
          <p:nvPr/>
        </p:nvSpPr>
        <p:spPr>
          <a:xfrm>
            <a:off x="393505" y="2852196"/>
            <a:ext cx="900000" cy="56814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  <a:latin typeface="Graphik Black" panose="020B0503030202060203" pitchFamily="34" charset="77"/>
                <a:cs typeface="Arial"/>
              </a:rPr>
              <a:t>80%&lt; </a:t>
            </a:r>
            <a:endParaRPr lang="en-US" sz="2400" dirty="0">
              <a:solidFill>
                <a:schemeClr val="accent2"/>
              </a:solidFill>
              <a:latin typeface="Graphik Black" panose="020B0503030202060203" pitchFamily="34" charset="77"/>
              <a:cs typeface="Arial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DCBDCE1-8BF6-4151-A139-2761C80AA3A4}"/>
              </a:ext>
            </a:extLst>
          </p:cNvPr>
          <p:cNvSpPr/>
          <p:nvPr/>
        </p:nvSpPr>
        <p:spPr>
          <a:xfrm>
            <a:off x="4034505" y="3390960"/>
            <a:ext cx="1828800" cy="56814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Room in Hotel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7AB1EFF-2BB3-4C73-AAC1-2A92632EC684}"/>
              </a:ext>
            </a:extLst>
          </p:cNvPr>
          <p:cNvCxnSpPr/>
          <p:nvPr/>
        </p:nvCxnSpPr>
        <p:spPr>
          <a:xfrm>
            <a:off x="344905" y="4570526"/>
            <a:ext cx="5570537" cy="0"/>
          </a:xfrm>
          <a:prstGeom prst="line">
            <a:avLst/>
          </a:prstGeom>
          <a:noFill/>
          <a:ln w="15875" cap="flat" cmpd="sng" algn="ctr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9C59FFD-F523-4FBB-86CA-5C2CA94800B9}"/>
              </a:ext>
            </a:extLst>
          </p:cNvPr>
          <p:cNvCxnSpPr/>
          <p:nvPr/>
        </p:nvCxnSpPr>
        <p:spPr>
          <a:xfrm>
            <a:off x="5963736" y="3210718"/>
            <a:ext cx="5570537" cy="0"/>
          </a:xfrm>
          <a:prstGeom prst="line">
            <a:avLst/>
          </a:prstGeom>
          <a:noFill/>
          <a:ln w="15875" cap="flat" cmpd="sng" algn="ctr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2F80F487-573E-4D6F-BE67-174C5629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err="1"/>
              <a:t>Elegido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propiedad</a:t>
            </a:r>
            <a:r>
              <a:rPr lang="en-US" dirty="0"/>
              <a:t> </a:t>
            </a:r>
            <a:r>
              <a:rPr lang="en-US" dirty="0" err="1"/>
              <a:t>siguen</a:t>
            </a:r>
            <a:r>
              <a:rPr lang="en-US" dirty="0"/>
              <a:t> los Amenities</a:t>
            </a:r>
            <a:endParaRPr lang="de-DE" dirty="0"/>
          </a:p>
        </p:txBody>
      </p:sp>
      <p:sp>
        <p:nvSpPr>
          <p:cNvPr id="94" name="Rectangle 74">
            <a:extLst>
              <a:ext uri="{FF2B5EF4-FFF2-40B4-BE49-F238E27FC236}">
                <a16:creationId xmlns:a16="http://schemas.microsoft.com/office/drawing/2014/main" id="{1FAE1D03-4FA1-4912-BDFB-78E96FFDBC2D}"/>
              </a:ext>
            </a:extLst>
          </p:cNvPr>
          <p:cNvSpPr/>
          <p:nvPr/>
        </p:nvSpPr>
        <p:spPr>
          <a:xfrm>
            <a:off x="4034505" y="2780056"/>
            <a:ext cx="1828800" cy="56814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Arial"/>
              </a:rPr>
              <a:t>Entire Home</a:t>
            </a:r>
          </a:p>
        </p:txBody>
      </p:sp>
      <p:sp>
        <p:nvSpPr>
          <p:cNvPr id="96" name="Rectangle 78">
            <a:extLst>
              <a:ext uri="{FF2B5EF4-FFF2-40B4-BE49-F238E27FC236}">
                <a16:creationId xmlns:a16="http://schemas.microsoft.com/office/drawing/2014/main" id="{E9291330-0C0D-4AD7-AA05-3A4FB63D43F1}"/>
              </a:ext>
            </a:extLst>
          </p:cNvPr>
          <p:cNvSpPr/>
          <p:nvPr/>
        </p:nvSpPr>
        <p:spPr>
          <a:xfrm>
            <a:off x="365431" y="3943059"/>
            <a:ext cx="900000" cy="56814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2"/>
                </a:solidFill>
                <a:latin typeface="Graphik Black" panose="020B0503030202060203" pitchFamily="34" charset="77"/>
                <a:cs typeface="Arial"/>
              </a:rPr>
              <a:t>80%&lt; </a:t>
            </a:r>
            <a:endParaRPr lang="en-US" sz="2400" dirty="0">
              <a:solidFill>
                <a:schemeClr val="accent2"/>
              </a:solidFill>
              <a:latin typeface="Graphik Black" panose="020B0503030202060203" pitchFamily="34" charset="77"/>
              <a:cs typeface="Arial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2BCCC70-859B-4A54-BA35-D0CE42AFC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546" y="1313997"/>
            <a:ext cx="4904067" cy="186234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EC32DA-5B56-4D7C-97C4-6F52F3BF39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5961" y="3470392"/>
            <a:ext cx="5863286" cy="1847566"/>
          </a:xfrm>
          <a:prstGeom prst="rect">
            <a:avLst/>
          </a:prstGeom>
        </p:spPr>
      </p:pic>
      <p:sp>
        <p:nvSpPr>
          <p:cNvPr id="99" name="Text Placeholder 1">
            <a:extLst>
              <a:ext uri="{FF2B5EF4-FFF2-40B4-BE49-F238E27FC236}">
                <a16:creationId xmlns:a16="http://schemas.microsoft.com/office/drawing/2014/main" id="{3EBB790D-C08D-42B2-9CBB-F37E18E6A6AD}"/>
              </a:ext>
            </a:extLst>
          </p:cNvPr>
          <p:cNvSpPr txBox="1">
            <a:spLocks/>
          </p:cNvSpPr>
          <p:nvPr/>
        </p:nvSpPr>
        <p:spPr>
          <a:xfrm>
            <a:off x="324935" y="4661045"/>
            <a:ext cx="5570537" cy="32508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wrap="square" lIns="0" tIns="0" rIns="0" bIns="72000" rtlCol="0" anchor="t" anchorCtr="0">
            <a:spAutoFit/>
          </a:bodyPr>
          <a:lstStyle>
            <a:defPPr>
              <a:defRPr lang="en-US"/>
            </a:defPPr>
            <a:lvl1pPr defTabSz="912776">
              <a:defRPr>
                <a:solidFill>
                  <a:prstClr val="white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marR="0" lvl="0" defTabSz="912776" eaLnBrk="1" fontAlgn="base" latinLnBrk="0" hangingPunct="1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kern="0" dirty="0">
                <a:solidFill>
                  <a:srgbClr val="7500C0"/>
                </a:solidFill>
                <a:latin typeface="Graphik Black" panose="020B0A03030202060203" pitchFamily="34" charset="0"/>
              </a:rPr>
              <a:t>Amenities que </a:t>
            </a:r>
            <a:r>
              <a:rPr lang="en-US" sz="2000" kern="0" dirty="0" err="1">
                <a:solidFill>
                  <a:srgbClr val="7500C0"/>
                </a:solidFill>
                <a:latin typeface="Graphik Black" panose="020B0A03030202060203" pitchFamily="34" charset="0"/>
              </a:rPr>
              <a:t>aumentan</a:t>
            </a:r>
            <a:r>
              <a:rPr lang="en-US" sz="2000" kern="0" dirty="0">
                <a:solidFill>
                  <a:srgbClr val="7500C0"/>
                </a:solidFill>
                <a:latin typeface="Graphik Black" panose="020B0A03030202060203" pitchFamily="34" charset="0"/>
              </a:rPr>
              <a:t> revenue</a:t>
            </a:r>
            <a:endParaRPr lang="en-US" sz="1200" kern="0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sp>
        <p:nvSpPr>
          <p:cNvPr id="100" name="Rectángulo 99">
            <a:extLst>
              <a:ext uri="{FF2B5EF4-FFF2-40B4-BE49-F238E27FC236}">
                <a16:creationId xmlns:a16="http://schemas.microsoft.com/office/drawing/2014/main" id="{29894624-7D65-43A8-A0F8-368C9ACAF446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BAE3F16C-3C5F-44C1-A6A4-DF6B807B4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599" y="4852574"/>
            <a:ext cx="4295275" cy="20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24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ABBEAFAB-1F5A-4504-9F05-755F4A7AF33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1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ABBEAFAB-1F5A-4504-9F05-755F4A7AF3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31440B-4CD4-4AEC-BFD3-DEBA2BCF61A7}"/>
              </a:ext>
            </a:extLst>
          </p:cNvPr>
          <p:cNvSpPr txBox="1">
            <a:spLocks/>
          </p:cNvSpPr>
          <p:nvPr/>
        </p:nvSpPr>
        <p:spPr>
          <a:xfrm>
            <a:off x="381000" y="6372860"/>
            <a:ext cx="1143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Notes can be inserted here at font size 11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E85038D-2E22-4C4F-B57C-0FD08924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069170"/>
              </p:ext>
            </p:extLst>
          </p:nvPr>
        </p:nvGraphicFramePr>
        <p:xfrm>
          <a:off x="580445" y="4627093"/>
          <a:ext cx="10853530" cy="1416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3530">
                  <a:extLst>
                    <a:ext uri="{9D8B030D-6E8A-4147-A177-3AD203B41FA5}">
                      <a16:colId xmlns:a16="http://schemas.microsoft.com/office/drawing/2014/main" val="272039468"/>
                    </a:ext>
                  </a:extLst>
                </a:gridCol>
              </a:tblGrid>
              <a:tr h="472122">
                <a:tc>
                  <a:txBody>
                    <a:bodyPr/>
                    <a:lstStyle/>
                    <a:p>
                      <a:pPr marL="0" algn="l" defTabSz="914400" rtl="0" eaLnBrk="0" latinLnBrk="0" hangingPunct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chemeClr val="tx1"/>
                        </a:buClr>
                      </a:pPr>
                      <a:r>
                        <a:rPr lang="es-MX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Variabilidad en Ingresos: </a:t>
                      </a:r>
                      <a:r>
                        <a:rPr lang="es-MX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En general, hay una amplia variabilidad en los ingresos mensuales dentro de cada vecindario, independientemente del estado de </a:t>
                      </a:r>
                      <a:r>
                        <a:rPr lang="es-MX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Superhost</a:t>
                      </a:r>
                      <a:r>
                        <a:rPr lang="es-MX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B w="6350" cap="flat" cmpd="sng" algn="ctr">
                      <a:solidFill>
                        <a:schemeClr val="tx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686239"/>
                  </a:ext>
                </a:extLst>
              </a:tr>
              <a:tr h="472122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Superhost</a:t>
                      </a:r>
                      <a:r>
                        <a:rPr kumimoji="0" lang="es-MX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vs. No-</a:t>
                      </a:r>
                      <a:r>
                        <a:rPr kumimoji="0" lang="es-MX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Superhost</a:t>
                      </a:r>
                      <a:r>
                        <a:rPr kumimoji="0" lang="es-MX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es-MX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En la mayoría de los vecindarios, los anfitriones </a:t>
                      </a:r>
                      <a:r>
                        <a:rPr kumimoji="0" lang="es-MX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Superhost</a:t>
                      </a:r>
                      <a:r>
                        <a:rPr kumimoji="0" lang="es-MX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tienden a tener ingresos mensuales medianos más altos en comparación con los no-</a:t>
                      </a:r>
                      <a:r>
                        <a:rPr kumimoji="0" lang="es-MX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Superhost</a:t>
                      </a:r>
                      <a:r>
                        <a:rPr kumimoji="0" lang="es-MX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. Sin embargo, la diferencia no es significativa en la mayoría de  casos.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631964"/>
                  </a:ext>
                </a:extLst>
              </a:tr>
              <a:tr h="472122">
                <a:tc>
                  <a:txBody>
                    <a:bodyPr/>
                    <a:lstStyle/>
                    <a:p>
                      <a:pPr marL="0" marR="0" lvl="0" indent="0" algn="l" defTabSz="914400" rtl="0" eaLnBrk="0" fontAlgn="auto" latinLnBrk="0" hangingPunct="0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Distinto</a:t>
                      </a:r>
                      <a:r>
                        <a:rPr kumimoji="0" lang="es-MX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: El vecindario "Hillsboro" muestra un comportamiento inusual, aunado a lo anterior se puede concluir que el factor de "super host" no parece ser determinante para la toma de decisión de los arrendatarios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2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19345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9D3B998-6B48-41CA-8A1E-CCCD335F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Efecto</a:t>
            </a:r>
            <a:r>
              <a:rPr lang="en-US" dirty="0"/>
              <a:t> del “Super Host”</a:t>
            </a:r>
            <a:endParaRPr lang="de-DE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2484CAA-A028-40F4-B382-AAE5284B988E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C9C78F-94E5-4FFD-A7D4-B5BFD1F80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18" y="803082"/>
            <a:ext cx="11069714" cy="37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71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D07E2169-EEB4-4192-8BAC-52EBBBA33C5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6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D07E2169-EEB4-4192-8BAC-52EBBBA33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5BCB78B-8D39-4419-93BD-4E89BAAA2717}"/>
              </a:ext>
            </a:extLst>
          </p:cNvPr>
          <p:cNvGrpSpPr/>
          <p:nvPr/>
        </p:nvGrpSpPr>
        <p:grpSpPr>
          <a:xfrm>
            <a:off x="381000" y="1781527"/>
            <a:ext cx="7129189" cy="1597234"/>
            <a:chOff x="334963" y="1862807"/>
            <a:chExt cx="7129189" cy="1597234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9F0A7E0-01E5-44A0-8840-B939661EE5B7}"/>
                </a:ext>
              </a:extLst>
            </p:cNvPr>
            <p:cNvSpPr txBox="1"/>
            <p:nvPr/>
          </p:nvSpPr>
          <p:spPr>
            <a:xfrm>
              <a:off x="1249129" y="1862807"/>
              <a:ext cx="6215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1200"/>
                </a:spcBef>
                <a:spcAft>
                  <a:spcPct val="0"/>
                </a:spcAft>
                <a:buClr>
                  <a:srgbClr val="FFC000"/>
                </a:buClr>
                <a:defRPr/>
              </a:pPr>
              <a:r>
                <a:rPr lang="en-US" sz="2400" b="1" kern="0" dirty="0">
                  <a:solidFill>
                    <a:schemeClr val="tx2"/>
                  </a:solidFill>
                  <a:latin typeface="Graphik Black" panose="020B0A03030202060203" pitchFamily="34" charset="0"/>
                </a:rPr>
                <a:t>INTRODUCCIÓN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3539E2-F319-40AC-8C3C-BCEA1D2A70DA}"/>
                </a:ext>
              </a:extLst>
            </p:cNvPr>
            <p:cNvSpPr txBox="1"/>
            <p:nvPr/>
          </p:nvSpPr>
          <p:spPr>
            <a:xfrm>
              <a:off x="1249129" y="2447007"/>
              <a:ext cx="6215023" cy="461665"/>
            </a:xfrm>
            <a:prstGeom prst="rect">
              <a:avLst/>
            </a:prstGeom>
            <a:noFill/>
            <a:effectLst>
              <a:outerShdw sx="0" sy="0" rotWithShape="0">
                <a:scrgbClr r="0" g="0" b="0"/>
              </a:outerShdw>
            </a:effectLst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>
                  <a:bevelT w="0" h="0"/>
                  <a:bevelB w="0" h="0"/>
                </a14:hiddenSp3d>
              </a:ext>
            </a:extLst>
          </p:spPr>
          <p:txBody>
            <a:bodyPr vert="horz" wrap="square" rtlCol="0">
              <a:spAutoFit/>
            </a:bodyPr>
            <a:lstStyle/>
            <a:p>
              <a:pPr marR="0" lvl="0" indent="0" fontAlgn="base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lang="es-CO" sz="2400" b="1" kern="0" dirty="0">
                  <a:solidFill>
                    <a:schemeClr val="tx2"/>
                  </a:solidFill>
                  <a:latin typeface="Graphik Black" panose="020B0A03030202060203" pitchFamily="34" charset="0"/>
                </a:rPr>
                <a:t>HALLAZGOS CLAVE</a:t>
              </a:r>
              <a:endParaRPr lang="en-US" sz="2400" b="1" kern="0" dirty="0">
                <a:solidFill>
                  <a:schemeClr val="tx2"/>
                </a:solidFill>
                <a:latin typeface="Graphik Black" panose="020B0A03030202060203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6422C4-B5BC-46CE-B262-B74F4EED52F9}"/>
                </a:ext>
              </a:extLst>
            </p:cNvPr>
            <p:cNvGrpSpPr/>
            <p:nvPr/>
          </p:nvGrpSpPr>
          <p:grpSpPr>
            <a:xfrm flipH="1">
              <a:off x="334964" y="2608234"/>
              <a:ext cx="668614" cy="851807"/>
              <a:chOff x="3364013" y="1441337"/>
              <a:chExt cx="1113879" cy="1419066"/>
            </a:xfrm>
          </p:grpSpPr>
          <p:sp>
            <p:nvSpPr>
              <p:cNvPr id="95" name="Flowchart: Delay 94">
                <a:extLst>
                  <a:ext uri="{FF2B5EF4-FFF2-40B4-BE49-F238E27FC236}">
                    <a16:creationId xmlns:a16="http://schemas.microsoft.com/office/drawing/2014/main" id="{ACAE55CF-576E-4BEA-95DB-08546BF3FD2F}"/>
                  </a:ext>
                </a:extLst>
              </p:cNvPr>
              <p:cNvSpPr/>
              <p:nvPr/>
            </p:nvSpPr>
            <p:spPr>
              <a:xfrm>
                <a:off x="3920716" y="1441337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96" name="Flowchart: Delay 95">
                <a:extLst>
                  <a:ext uri="{FF2B5EF4-FFF2-40B4-BE49-F238E27FC236}">
                    <a16:creationId xmlns:a16="http://schemas.microsoft.com/office/drawing/2014/main" id="{EBECC476-9084-40DE-9B7C-A2C0F5899450}"/>
                  </a:ext>
                </a:extLst>
              </p:cNvPr>
              <p:cNvSpPr/>
              <p:nvPr/>
            </p:nvSpPr>
            <p:spPr>
              <a:xfrm flipH="1">
                <a:off x="3364013" y="2303227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32" name="Flowchart: Delay 95">
                <a:extLst>
                  <a:ext uri="{FF2B5EF4-FFF2-40B4-BE49-F238E27FC236}">
                    <a16:creationId xmlns:a16="http://schemas.microsoft.com/office/drawing/2014/main" id="{72DB3874-B17E-44CA-8719-9CB95B1FBC60}"/>
                  </a:ext>
                </a:extLst>
              </p:cNvPr>
              <p:cNvSpPr/>
              <p:nvPr/>
            </p:nvSpPr>
            <p:spPr>
              <a:xfrm flipH="1">
                <a:off x="3364013" y="1441338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33" name="Oval 96">
                <a:extLst>
                  <a:ext uri="{FF2B5EF4-FFF2-40B4-BE49-F238E27FC236}">
                    <a16:creationId xmlns:a16="http://schemas.microsoft.com/office/drawing/2014/main" id="{C4CE7FA9-7344-4E46-8BD7-5A5CC4213142}"/>
                  </a:ext>
                </a:extLst>
              </p:cNvPr>
              <p:cNvSpPr/>
              <p:nvPr/>
            </p:nvSpPr>
            <p:spPr>
              <a:xfrm>
                <a:off x="3973454" y="1453810"/>
                <a:ext cx="451699" cy="4517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31F074-6381-4FD9-810C-BE5BA9A7506E}"/>
                </a:ext>
              </a:extLst>
            </p:cNvPr>
            <p:cNvGrpSpPr/>
            <p:nvPr/>
          </p:nvGrpSpPr>
          <p:grpSpPr>
            <a:xfrm flipH="1">
              <a:off x="334963" y="1952471"/>
              <a:ext cx="668614" cy="334450"/>
              <a:chOff x="3364013" y="1373396"/>
              <a:chExt cx="1113878" cy="557176"/>
            </a:xfrm>
          </p:grpSpPr>
          <p:sp>
            <p:nvSpPr>
              <p:cNvPr id="24" name="Flowchart: Delay 23">
                <a:extLst>
                  <a:ext uri="{FF2B5EF4-FFF2-40B4-BE49-F238E27FC236}">
                    <a16:creationId xmlns:a16="http://schemas.microsoft.com/office/drawing/2014/main" id="{124D9F46-1F0D-4C95-8C76-BB40230954AD}"/>
                  </a:ext>
                </a:extLst>
              </p:cNvPr>
              <p:cNvSpPr/>
              <p:nvPr/>
            </p:nvSpPr>
            <p:spPr>
              <a:xfrm>
                <a:off x="3920715" y="1373396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25" name="Flowchart: Delay 24">
                <a:extLst>
                  <a:ext uri="{FF2B5EF4-FFF2-40B4-BE49-F238E27FC236}">
                    <a16:creationId xmlns:a16="http://schemas.microsoft.com/office/drawing/2014/main" id="{1F9AC8F9-673A-4ABD-9ADA-809E931E6824}"/>
                  </a:ext>
                </a:extLst>
              </p:cNvPr>
              <p:cNvSpPr/>
              <p:nvPr/>
            </p:nvSpPr>
            <p:spPr>
              <a:xfrm flipH="1">
                <a:off x="3364013" y="1373396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B4EACA5-080D-4829-9346-00C4E27A07E0}"/>
                  </a:ext>
                </a:extLst>
              </p:cNvPr>
              <p:cNvSpPr/>
              <p:nvPr/>
            </p:nvSpPr>
            <p:spPr>
              <a:xfrm>
                <a:off x="3973454" y="1425958"/>
                <a:ext cx="451699" cy="4517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Titel 4">
            <a:extLst>
              <a:ext uri="{FF2B5EF4-FFF2-40B4-BE49-F238E27FC236}">
                <a16:creationId xmlns:a16="http://schemas.microsoft.com/office/drawing/2014/main" id="{46496C4D-EDE2-4DFD-BC0A-D71860A1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BC75A2-07FC-4C0F-B2B6-84BA7A449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15</a:t>
            </a:fld>
            <a:endParaRPr lang="en-US" dirty="0"/>
          </a:p>
        </p:txBody>
      </p:sp>
      <p:sp>
        <p:nvSpPr>
          <p:cNvPr id="27" name="Flowchart: Delay 63">
            <a:extLst>
              <a:ext uri="{FF2B5EF4-FFF2-40B4-BE49-F238E27FC236}">
                <a16:creationId xmlns:a16="http://schemas.microsoft.com/office/drawing/2014/main" id="{0DB3F8F3-DF23-4CCE-B9B6-B5B7BF390CCD}"/>
              </a:ext>
            </a:extLst>
          </p:cNvPr>
          <p:cNvSpPr/>
          <p:nvPr/>
        </p:nvSpPr>
        <p:spPr>
          <a:xfrm flipH="1">
            <a:off x="405063" y="3044200"/>
            <a:ext cx="334449" cy="334448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28" name="Flowchart: Delay 64">
            <a:extLst>
              <a:ext uri="{FF2B5EF4-FFF2-40B4-BE49-F238E27FC236}">
                <a16:creationId xmlns:a16="http://schemas.microsoft.com/office/drawing/2014/main" id="{78432759-0BD4-4876-81BB-4DBD6AC81D88}"/>
              </a:ext>
            </a:extLst>
          </p:cNvPr>
          <p:cNvSpPr/>
          <p:nvPr/>
        </p:nvSpPr>
        <p:spPr>
          <a:xfrm>
            <a:off x="727198" y="3044201"/>
            <a:ext cx="334449" cy="334449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+mn-ea"/>
                <a:cs typeface="+mn-cs"/>
              </a:rPr>
              <a:t>.----</a:t>
            </a:r>
          </a:p>
        </p:txBody>
      </p:sp>
      <p:sp>
        <p:nvSpPr>
          <p:cNvPr id="29" name="Oval 65">
            <a:extLst>
              <a:ext uri="{FF2B5EF4-FFF2-40B4-BE49-F238E27FC236}">
                <a16:creationId xmlns:a16="http://schemas.microsoft.com/office/drawing/2014/main" id="{AE17149B-7264-43F7-BC85-3B1D12DEF0C3}"/>
              </a:ext>
            </a:extLst>
          </p:cNvPr>
          <p:cNvSpPr/>
          <p:nvPr/>
        </p:nvSpPr>
        <p:spPr>
          <a:xfrm flipH="1">
            <a:off x="734789" y="3071976"/>
            <a:ext cx="271136" cy="271137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B313B1C-B5BE-4B66-BA57-8CD976C73E11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  <p:sp>
        <p:nvSpPr>
          <p:cNvPr id="31" name="TextBox 92">
            <a:extLst>
              <a:ext uri="{FF2B5EF4-FFF2-40B4-BE49-F238E27FC236}">
                <a16:creationId xmlns:a16="http://schemas.microsoft.com/office/drawing/2014/main" id="{8BF1F10D-77A3-4C45-A0FA-4A1C47C7D48B}"/>
              </a:ext>
            </a:extLst>
          </p:cNvPr>
          <p:cNvSpPr txBox="1"/>
          <p:nvPr/>
        </p:nvSpPr>
        <p:spPr>
          <a:xfrm>
            <a:off x="1283135" y="2968643"/>
            <a:ext cx="6215023" cy="461665"/>
          </a:xfrm>
          <a:prstGeom prst="rect">
            <a:avLst/>
          </a:prstGeom>
          <a:noFill/>
          <a:effectLst>
            <a:outerShdw sx="0" sy="0" rotWithShape="0">
              <a:scrgbClr r="0" g="0" b="0"/>
            </a:outerShdw>
          </a:effectLst>
          <a:extLst>
            <a:ext uri="{31F19639-BCED-4A60-ADC4-E9642A236FB7}">
              <a14:hiddenScene3d xmlns:a14="http://schemas.microsoft.com/office/drawing/2010/main">
                <a:camera prst="orthographicFront"/>
                <a:lightRig rig="threePt" dir="t"/>
              </a14:hiddenScene3d>
            </a:ext>
            <a:ext uri="{E45631CC-5BF2-4C18-A39C-3461C7D3F71A}">
              <a14:hiddenSp3d xmlns:a14="http://schemas.microsoft.com/office/drawing/2010/main">
                <a:bevelT w="0" h="0"/>
                <a:bevelB w="0" h="0"/>
              </a14:hiddenSp3d>
            </a:ext>
          </a:extLst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accent2"/>
                </a:solidFill>
                <a:latin typeface="Graphik Black" panose="020B0A03030202060203" pitchFamily="34" charset="0"/>
              </a:rPr>
              <a:t>OTRAS</a:t>
            </a:r>
            <a:r>
              <a:rPr lang="en-US" sz="2400" b="1" kern="0" dirty="0">
                <a:solidFill>
                  <a:schemeClr val="tx2"/>
                </a:solidFill>
                <a:latin typeface="Graphik Black" panose="020B0A03030202060203" pitchFamily="34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Graphik Black" panose="020B0A03030202060203" pitchFamily="34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1504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9A768-B87A-49D9-9DDC-FDFC8399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Prices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C2A394-946D-4B91-BF61-17992B450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16</a:t>
            </a:fld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1EAC4E-0C25-4BF3-8917-AB5036106F29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855195-276C-43C7-8B08-6AB45C168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05" y="3684255"/>
            <a:ext cx="8507012" cy="235300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8AB92E9-F909-4CDD-8801-AA0E47A6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79" y="695398"/>
            <a:ext cx="5509049" cy="285999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F4F3A6E2-B4DF-4952-8872-E8AE02FA99FD}"/>
              </a:ext>
            </a:extLst>
          </p:cNvPr>
          <p:cNvSpPr txBox="1">
            <a:spLocks/>
          </p:cNvSpPr>
          <p:nvPr/>
        </p:nvSpPr>
        <p:spPr>
          <a:xfrm>
            <a:off x="381001" y="1376363"/>
            <a:ext cx="3526535" cy="1390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 puede ver que la variable tiene muchos outliers superiores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5732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9A768-B87A-49D9-9DDC-FDFC8399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Prices</a:t>
            </a:r>
            <a:endParaRPr lang="es-CO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C2A394-946D-4B91-BF61-17992B450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17</a:t>
            </a:fld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1EAC4E-0C25-4BF3-8917-AB5036106F29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B07510-9828-49AF-BE70-A7778303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462" y="1308369"/>
            <a:ext cx="8335538" cy="4505954"/>
          </a:xfrm>
          <a:prstGeom prst="rect">
            <a:avLst/>
          </a:prstGeom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DEDF38B-2122-4E0A-AA37-0F0424C0054C}"/>
              </a:ext>
            </a:extLst>
          </p:cNvPr>
          <p:cNvSpPr txBox="1">
            <a:spLocks/>
          </p:cNvSpPr>
          <p:nvPr/>
        </p:nvSpPr>
        <p:spPr>
          <a:xfrm>
            <a:off x="300791" y="1304173"/>
            <a:ext cx="3526535" cy="4936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/>
              <a:t>El histograma muestra la distribución de precios de las propiedades listadas en Airbnb en Florida:</a:t>
            </a:r>
          </a:p>
          <a:p>
            <a:endParaRPr lang="es-MX" sz="1600" dirty="0"/>
          </a:p>
          <a:p>
            <a:r>
              <a:rPr lang="es-MX" sz="1600" dirty="0"/>
              <a:t>La mayoría de las propiedades tienen precios en el rango de $0 a $200.</a:t>
            </a:r>
          </a:p>
          <a:p>
            <a:r>
              <a:rPr lang="es-MX" sz="1600" dirty="0"/>
              <a:t>Hay un pico notable en el rango de precios de $50 a $100, lo que indica que este es un rango de precios común para muchas propiedades.</a:t>
            </a:r>
          </a:p>
          <a:p>
            <a:r>
              <a:rPr lang="es-MX" sz="1600" dirty="0"/>
              <a:t>A medida que aumenta el precio, el número de listados disminuye, lo que es esperado ya que las propiedades de lujo o de alta gama suelen ser menos en número.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7007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9DD8D-4F9C-460D-B956-0FB535F39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DEMANDA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DF251E-0694-4C74-B085-EDCF2C4D22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18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4531AD-F254-41B8-9441-E949D4834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251" y="3962488"/>
            <a:ext cx="8468907" cy="23339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1E58DA9-04E8-491F-BEBC-9C5F170EC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25" y="1129097"/>
            <a:ext cx="3611127" cy="2764270"/>
          </a:xfrm>
          <a:prstGeom prst="rect">
            <a:avLst/>
          </a:prstGeom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CF9A9259-0D18-4D27-9B68-8CF0EFA80F80}"/>
              </a:ext>
            </a:extLst>
          </p:cNvPr>
          <p:cNvSpPr txBox="1">
            <a:spLocks/>
          </p:cNvSpPr>
          <p:nvPr/>
        </p:nvSpPr>
        <p:spPr>
          <a:xfrm>
            <a:off x="381001" y="1376363"/>
            <a:ext cx="3526535" cy="1390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Se hacen evidentes dos puntos de acumulación en 0 y 30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8B613F9-624F-4187-AD31-93990C7350A0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</p:spTree>
    <p:extLst>
      <p:ext uri="{BB962C8B-B14F-4D97-AF65-F5344CB8AC3E}">
        <p14:creationId xmlns:p14="http://schemas.microsoft.com/office/powerpoint/2010/main" val="86540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D07E2169-EEB4-4192-8BAC-52EBBBA33C5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D07E2169-EEB4-4192-8BAC-52EBBBA33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5BCB78B-8D39-4419-93BD-4E89BAAA2717}"/>
              </a:ext>
            </a:extLst>
          </p:cNvPr>
          <p:cNvGrpSpPr/>
          <p:nvPr/>
        </p:nvGrpSpPr>
        <p:grpSpPr>
          <a:xfrm>
            <a:off x="381000" y="1781527"/>
            <a:ext cx="7129189" cy="2214265"/>
            <a:chOff x="334963" y="1862807"/>
            <a:chExt cx="7129189" cy="221426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A0951BF-BE3D-4E77-ADB8-50E81B5220B1}"/>
                </a:ext>
              </a:extLst>
            </p:cNvPr>
            <p:cNvGrpSpPr/>
            <p:nvPr/>
          </p:nvGrpSpPr>
          <p:grpSpPr>
            <a:xfrm flipH="1">
              <a:off x="334963" y="1918262"/>
              <a:ext cx="668614" cy="334450"/>
              <a:chOff x="3364013" y="2303227"/>
              <a:chExt cx="1113878" cy="557176"/>
            </a:xfrm>
          </p:grpSpPr>
          <p:sp>
            <p:nvSpPr>
              <p:cNvPr id="64" name="Flowchart: Delay 63">
                <a:extLst>
                  <a:ext uri="{FF2B5EF4-FFF2-40B4-BE49-F238E27FC236}">
                    <a16:creationId xmlns:a16="http://schemas.microsoft.com/office/drawing/2014/main" id="{5C4776B8-9544-4860-B86D-263EE7AE035B}"/>
                  </a:ext>
                </a:extLst>
              </p:cNvPr>
              <p:cNvSpPr/>
              <p:nvPr/>
            </p:nvSpPr>
            <p:spPr>
              <a:xfrm>
                <a:off x="3920715" y="2303227"/>
                <a:ext cx="557176" cy="557176"/>
              </a:xfrm>
              <a:prstGeom prst="flowChartDelay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65" name="Flowchart: Delay 64">
                <a:extLst>
                  <a:ext uri="{FF2B5EF4-FFF2-40B4-BE49-F238E27FC236}">
                    <a16:creationId xmlns:a16="http://schemas.microsoft.com/office/drawing/2014/main" id="{0DA47709-934B-4613-AF41-BFA1D4662301}"/>
                  </a:ext>
                </a:extLst>
              </p:cNvPr>
              <p:cNvSpPr/>
              <p:nvPr/>
            </p:nvSpPr>
            <p:spPr>
              <a:xfrm flipH="1">
                <a:off x="3364013" y="2303227"/>
                <a:ext cx="557176" cy="557176"/>
              </a:xfrm>
              <a:prstGeom prst="flowChartDelay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7A84358-AB63-44D3-A044-19A360E4AFB9}"/>
                  </a:ext>
                </a:extLst>
              </p:cNvPr>
              <p:cNvSpPr/>
              <p:nvPr/>
            </p:nvSpPr>
            <p:spPr>
              <a:xfrm>
                <a:off x="3416752" y="2369545"/>
                <a:ext cx="451699" cy="451700"/>
              </a:xfrm>
              <a:prstGeom prst="ellipse">
                <a:avLst/>
              </a:prstGeom>
              <a:solidFill>
                <a:schemeClr val="bg1"/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9F0A7E0-01E5-44A0-8840-B939661EE5B7}"/>
                </a:ext>
              </a:extLst>
            </p:cNvPr>
            <p:cNvSpPr txBox="1"/>
            <p:nvPr/>
          </p:nvSpPr>
          <p:spPr>
            <a:xfrm>
              <a:off x="1249129" y="1862807"/>
              <a:ext cx="6215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Graphik Black" panose="020B0A03030202060203" pitchFamily="34" charset="0"/>
                </a:rPr>
                <a:t>INTRODUCCIÓN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3539E2-F319-40AC-8C3C-BCEA1D2A70DA}"/>
                </a:ext>
              </a:extLst>
            </p:cNvPr>
            <p:cNvSpPr txBox="1"/>
            <p:nvPr/>
          </p:nvSpPr>
          <p:spPr>
            <a:xfrm>
              <a:off x="1249129" y="2447007"/>
              <a:ext cx="6215023" cy="461665"/>
            </a:xfrm>
            <a:prstGeom prst="rect">
              <a:avLst/>
            </a:prstGeom>
            <a:noFill/>
            <a:effectLst>
              <a:outerShdw sx="0" sy="0" rotWithShape="0">
                <a:scrgbClr r="0" g="0" b="0"/>
              </a:outerShdw>
            </a:effectLst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>
                  <a:bevelT w="0" h="0"/>
                  <a:bevelB w="0" h="0"/>
                </a14:hiddenSp3d>
              </a:ext>
            </a:extLst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lang="es-CO" sz="2400" b="1" kern="0" dirty="0">
                  <a:solidFill>
                    <a:schemeClr val="tx2"/>
                  </a:solidFill>
                  <a:latin typeface="Graphik Black" panose="020B0A03030202060203" pitchFamily="34" charset="0"/>
                </a:rPr>
                <a:t>HALLAZGOS CLAVE</a:t>
              </a:r>
              <a:endParaRPr lang="en-US" sz="2400" b="1" kern="0" dirty="0">
                <a:solidFill>
                  <a:schemeClr val="tx2"/>
                </a:solidFill>
                <a:latin typeface="Graphik Black" panose="020B0A03030202060203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433A744-9147-4ABE-BED2-6F3A4B1D2D07}"/>
                </a:ext>
              </a:extLst>
            </p:cNvPr>
            <p:cNvSpPr txBox="1"/>
            <p:nvPr/>
          </p:nvSpPr>
          <p:spPr>
            <a:xfrm>
              <a:off x="1249129" y="3615407"/>
              <a:ext cx="6215023" cy="461665"/>
            </a:xfrm>
            <a:prstGeom prst="rect">
              <a:avLst/>
            </a:prstGeom>
            <a:noFill/>
            <a:effectLst>
              <a:outerShdw sx="0" sy="0" rotWithShape="0">
                <a:scrgbClr r="0" g="0" b="0"/>
              </a:outerShdw>
            </a:effectLst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>
                  <a:bevelT w="0" h="0"/>
                  <a:bevelB w="0" h="0"/>
                </a14:hiddenSp3d>
              </a:ext>
            </a:extLst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lang="en-US" sz="2400" b="1" kern="0" dirty="0">
                  <a:solidFill>
                    <a:schemeClr val="tx2"/>
                  </a:solidFill>
                  <a:latin typeface="Graphik Black" panose="020B0A03030202060203" pitchFamily="34" charset="0"/>
                </a:rPr>
                <a:t>OTRAS VARIABLES</a:t>
              </a:r>
              <a:endParaRPr kumimoji="0" lang="en-US" sz="2400" b="1" i="0" u="none" kern="0" cap="none" baseline="0" noProof="0" dirty="0">
                <a:solidFill>
                  <a:schemeClr val="tx2"/>
                </a:solidFill>
                <a:effectLst/>
                <a:uLnTx/>
                <a:uFillTx/>
                <a:latin typeface="Graphik Black" panose="020B0A03030202060203" pitchFamily="34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3998BBA-BC2F-4266-A1FF-4DC66AA97967}"/>
                </a:ext>
              </a:extLst>
            </p:cNvPr>
            <p:cNvGrpSpPr/>
            <p:nvPr/>
          </p:nvGrpSpPr>
          <p:grpSpPr>
            <a:xfrm flipH="1">
              <a:off x="334963" y="3704498"/>
              <a:ext cx="668614" cy="334450"/>
              <a:chOff x="3364013" y="2303227"/>
              <a:chExt cx="1113878" cy="557176"/>
            </a:xfrm>
          </p:grpSpPr>
          <p:sp>
            <p:nvSpPr>
              <p:cNvPr id="99" name="Flowchart: Delay 98">
                <a:extLst>
                  <a:ext uri="{FF2B5EF4-FFF2-40B4-BE49-F238E27FC236}">
                    <a16:creationId xmlns:a16="http://schemas.microsoft.com/office/drawing/2014/main" id="{58A8491C-2AA6-4C5A-B374-90302EB7D583}"/>
                  </a:ext>
                </a:extLst>
              </p:cNvPr>
              <p:cNvSpPr/>
              <p:nvPr/>
            </p:nvSpPr>
            <p:spPr>
              <a:xfrm>
                <a:off x="3920715" y="2303227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00" name="Flowchart: Delay 99">
                <a:extLst>
                  <a:ext uri="{FF2B5EF4-FFF2-40B4-BE49-F238E27FC236}">
                    <a16:creationId xmlns:a16="http://schemas.microsoft.com/office/drawing/2014/main" id="{54DF0883-CCE1-46B1-A799-48FCDE412930}"/>
                  </a:ext>
                </a:extLst>
              </p:cNvPr>
              <p:cNvSpPr/>
              <p:nvPr/>
            </p:nvSpPr>
            <p:spPr>
              <a:xfrm flipH="1">
                <a:off x="3364013" y="2303227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D22B40B-5BFE-4859-BEF9-D44271427DF5}"/>
                  </a:ext>
                </a:extLst>
              </p:cNvPr>
              <p:cNvSpPr/>
              <p:nvPr/>
            </p:nvSpPr>
            <p:spPr>
              <a:xfrm>
                <a:off x="3973453" y="2355789"/>
                <a:ext cx="451700" cy="4517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31F074-6381-4FD9-810C-BE5BA9A7506E}"/>
                </a:ext>
              </a:extLst>
            </p:cNvPr>
            <p:cNvGrpSpPr/>
            <p:nvPr/>
          </p:nvGrpSpPr>
          <p:grpSpPr>
            <a:xfrm flipH="1">
              <a:off x="334963" y="2510614"/>
              <a:ext cx="668614" cy="334450"/>
              <a:chOff x="3364013" y="2303227"/>
              <a:chExt cx="1113878" cy="557176"/>
            </a:xfrm>
          </p:grpSpPr>
          <p:sp>
            <p:nvSpPr>
              <p:cNvPr id="24" name="Flowchart: Delay 23">
                <a:extLst>
                  <a:ext uri="{FF2B5EF4-FFF2-40B4-BE49-F238E27FC236}">
                    <a16:creationId xmlns:a16="http://schemas.microsoft.com/office/drawing/2014/main" id="{124D9F46-1F0D-4C95-8C76-BB40230954AD}"/>
                  </a:ext>
                </a:extLst>
              </p:cNvPr>
              <p:cNvSpPr/>
              <p:nvPr/>
            </p:nvSpPr>
            <p:spPr>
              <a:xfrm>
                <a:off x="3920715" y="2303227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25" name="Flowchart: Delay 24">
                <a:extLst>
                  <a:ext uri="{FF2B5EF4-FFF2-40B4-BE49-F238E27FC236}">
                    <a16:creationId xmlns:a16="http://schemas.microsoft.com/office/drawing/2014/main" id="{1F9AC8F9-673A-4ABD-9ADA-809E931E6824}"/>
                  </a:ext>
                </a:extLst>
              </p:cNvPr>
              <p:cNvSpPr/>
              <p:nvPr/>
            </p:nvSpPr>
            <p:spPr>
              <a:xfrm flipH="1">
                <a:off x="3364013" y="2303227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B4EACA5-080D-4829-9346-00C4E27A07E0}"/>
                  </a:ext>
                </a:extLst>
              </p:cNvPr>
              <p:cNvSpPr/>
              <p:nvPr/>
            </p:nvSpPr>
            <p:spPr>
              <a:xfrm>
                <a:off x="3973453" y="2355789"/>
                <a:ext cx="451700" cy="4517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Titel 4">
            <a:extLst>
              <a:ext uri="{FF2B5EF4-FFF2-40B4-BE49-F238E27FC236}">
                <a16:creationId xmlns:a16="http://schemas.microsoft.com/office/drawing/2014/main" id="{46496C4D-EDE2-4DFD-BC0A-D71860A1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794628-B05B-4795-A075-E4044887AC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2</a:t>
            </a:fld>
            <a:endParaRPr lang="en-U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9318039-E489-4238-815C-43B21D6964F5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</p:spTree>
    <p:extLst>
      <p:ext uri="{BB962C8B-B14F-4D97-AF65-F5344CB8AC3E}">
        <p14:creationId xmlns:p14="http://schemas.microsoft.com/office/powerpoint/2010/main" val="304217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3CFFCDE0-649D-4A23-85A3-AB63253C3AC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3CFFCDE0-649D-4A23-85A3-AB63253C3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B33F09F4-7DC5-4094-A041-1305CB73B448}"/>
              </a:ext>
            </a:extLst>
          </p:cNvPr>
          <p:cNvSpPr txBox="1"/>
          <p:nvPr/>
        </p:nvSpPr>
        <p:spPr>
          <a:xfrm>
            <a:off x="8122508" y="3990452"/>
            <a:ext cx="874442" cy="193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Revise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743500" y="1807517"/>
            <a:ext cx="198000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err="1">
                <a:solidFill>
                  <a:schemeClr val="accent2"/>
                </a:solidFill>
                <a:latin typeface="Graphik Black" panose="020B0A03030202060203" pitchFamily="34" charset="0"/>
              </a:rPr>
              <a:t>Crear</a:t>
            </a:r>
            <a:r>
              <a:rPr lang="en-US" sz="1600" dirty="0">
                <a:solidFill>
                  <a:schemeClr val="accent2"/>
                </a:solidFill>
                <a:latin typeface="Graphik Black" panose="020B0A0303020206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Graphik Black" panose="020B0A03030202060203" pitchFamily="34" charset="0"/>
              </a:rPr>
              <a:t>nuevos</a:t>
            </a:r>
            <a:r>
              <a:rPr lang="en-US" sz="1600" dirty="0">
                <a:solidFill>
                  <a:schemeClr val="accent2"/>
                </a:solidFill>
                <a:latin typeface="Graphik Black" panose="020B0A03030202060203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Graphik Black" panose="020B0A03030202060203" pitchFamily="34" charset="0"/>
              </a:rPr>
              <a:t>atributos</a:t>
            </a:r>
            <a:endParaRPr lang="en-US" sz="1600" dirty="0">
              <a:solidFill>
                <a:schemeClr val="accent2"/>
              </a:solidFill>
              <a:latin typeface="Graphik Black" panose="020B0A03030202060203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06000" y="1807517"/>
            <a:ext cx="198000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err="1">
                <a:solidFill>
                  <a:schemeClr val="accent2"/>
                </a:solidFill>
                <a:latin typeface="Graphik Black" panose="020B0A03030202060203" pitchFamily="34" charset="0"/>
              </a:rPr>
              <a:t>Selección</a:t>
            </a:r>
            <a:r>
              <a:rPr lang="en-US" sz="1600" dirty="0">
                <a:solidFill>
                  <a:schemeClr val="accent2"/>
                </a:solidFill>
                <a:latin typeface="Graphik Black" panose="020B0A03030202060203" pitchFamily="34" charset="0"/>
              </a:rPr>
              <a:t> de features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468500" y="1807517"/>
            <a:ext cx="223364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err="1">
                <a:solidFill>
                  <a:schemeClr val="accent2"/>
                </a:solidFill>
                <a:latin typeface="Graphik Black" panose="020B0A03030202060203" pitchFamily="34" charset="0"/>
              </a:rPr>
              <a:t>Limpieza</a:t>
            </a:r>
            <a:r>
              <a:rPr lang="en-US" sz="1600" dirty="0">
                <a:solidFill>
                  <a:schemeClr val="accent2"/>
                </a:solidFill>
                <a:latin typeface="Graphik Black" panose="020B0A03030202060203" pitchFamily="34" charset="0"/>
              </a:rPr>
              <a:t> y </a:t>
            </a:r>
            <a:r>
              <a:rPr lang="en-US" sz="1600" dirty="0" err="1">
                <a:solidFill>
                  <a:schemeClr val="accent2"/>
                </a:solidFill>
                <a:latin typeface="Graphik Black" panose="020B0A03030202060203" pitchFamily="34" charset="0"/>
              </a:rPr>
              <a:t>procesamiento</a:t>
            </a:r>
            <a:r>
              <a:rPr lang="en-US" sz="1600" dirty="0">
                <a:solidFill>
                  <a:schemeClr val="accent2"/>
                </a:solidFill>
                <a:latin typeface="Graphik Black" panose="020B0A03030202060203" pitchFamily="34" charset="0"/>
              </a:rPr>
              <a:t> de </a:t>
            </a:r>
            <a:r>
              <a:rPr lang="en-US" sz="1600" dirty="0" err="1">
                <a:solidFill>
                  <a:schemeClr val="accent2"/>
                </a:solidFill>
                <a:latin typeface="Graphik Black" panose="020B0A03030202060203" pitchFamily="34" charset="0"/>
              </a:rPr>
              <a:t>datos</a:t>
            </a:r>
            <a:endParaRPr lang="en-US" sz="1600" dirty="0">
              <a:solidFill>
                <a:schemeClr val="accent2"/>
              </a:solidFill>
              <a:latin typeface="Graphik Black" panose="020B0A0303020206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220040" y="5564424"/>
            <a:ext cx="1062725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/>
              <a:t>Analisis</a:t>
            </a:r>
            <a:r>
              <a:rPr lang="en-US" sz="1400" dirty="0"/>
              <a:t> </a:t>
            </a:r>
            <a:r>
              <a:rPr lang="en-US" sz="1400" dirty="0" err="1"/>
              <a:t>univariado</a:t>
            </a:r>
            <a:r>
              <a:rPr lang="en-US" sz="1400" dirty="0"/>
              <a:t> y </a:t>
            </a:r>
            <a:r>
              <a:rPr lang="en-US" sz="1400" dirty="0" err="1"/>
              <a:t>multivariado</a:t>
            </a:r>
            <a:endParaRPr lang="en-US" sz="1400" dirty="0"/>
          </a:p>
        </p:txBody>
      </p:sp>
      <p:sp>
        <p:nvSpPr>
          <p:cNvPr id="75" name="TextBox 74"/>
          <p:cNvSpPr txBox="1"/>
          <p:nvPr/>
        </p:nvSpPr>
        <p:spPr>
          <a:xfrm>
            <a:off x="9831000" y="1807517"/>
            <a:ext cx="198000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err="1">
                <a:solidFill>
                  <a:schemeClr val="accent2"/>
                </a:solidFill>
                <a:latin typeface="Graphik Black" panose="020B0A03030202060203" pitchFamily="34" charset="0"/>
              </a:rPr>
              <a:t>Extracción</a:t>
            </a:r>
            <a:r>
              <a:rPr lang="en-US" sz="1600" dirty="0">
                <a:solidFill>
                  <a:schemeClr val="accent2"/>
                </a:solidFill>
                <a:latin typeface="Graphik Black" panose="020B0A03030202060203" pitchFamily="34" charset="0"/>
              </a:rPr>
              <a:t> de </a:t>
            </a:r>
            <a:r>
              <a:rPr lang="es-CO" sz="1600" b="1" i="0" dirty="0" err="1">
                <a:effectLst/>
                <a:latin typeface="Söhne"/>
              </a:rPr>
              <a:t>Insights</a:t>
            </a:r>
            <a:endParaRPr lang="en-US" sz="1600" dirty="0">
              <a:solidFill>
                <a:schemeClr val="accent2"/>
              </a:solidFill>
              <a:latin typeface="Graphik Black" panose="020B0A03030202060203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81000" y="1807517"/>
            <a:ext cx="198000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2"/>
                </a:solidFill>
                <a:latin typeface="Graphik Black" panose="020B0A03030202060203" pitchFamily="34" charset="0"/>
              </a:rPr>
              <a:t>Vista Previa del Dataset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6F39C6C-DF7E-4A97-A3A0-B12BA4C06FFB}"/>
              </a:ext>
            </a:extLst>
          </p:cNvPr>
          <p:cNvSpPr/>
          <p:nvPr/>
        </p:nvSpPr>
        <p:spPr>
          <a:xfrm>
            <a:off x="3150442" y="2389215"/>
            <a:ext cx="1166117" cy="1166117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275D651-BBBC-4109-8176-39F4D1241BA7}"/>
              </a:ext>
            </a:extLst>
          </p:cNvPr>
          <p:cNvSpPr/>
          <p:nvPr/>
        </p:nvSpPr>
        <p:spPr>
          <a:xfrm>
            <a:off x="5512942" y="2389215"/>
            <a:ext cx="1166117" cy="1166117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87E7D46-3741-492A-8DF9-1AA737C2F4CD}"/>
              </a:ext>
            </a:extLst>
          </p:cNvPr>
          <p:cNvSpPr/>
          <p:nvPr/>
        </p:nvSpPr>
        <p:spPr>
          <a:xfrm>
            <a:off x="7875442" y="2389215"/>
            <a:ext cx="1166117" cy="1166117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FB75B69-5FB1-42F0-AEBB-56B9B519DD52}"/>
              </a:ext>
            </a:extLst>
          </p:cNvPr>
          <p:cNvSpPr/>
          <p:nvPr/>
        </p:nvSpPr>
        <p:spPr>
          <a:xfrm>
            <a:off x="10237942" y="2389215"/>
            <a:ext cx="1166117" cy="1166117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38EFC9D-CB99-4008-B707-737F1C70026D}"/>
              </a:ext>
            </a:extLst>
          </p:cNvPr>
          <p:cNvCxnSpPr>
            <a:cxnSpLocks/>
            <a:stCxn id="101" idx="4"/>
            <a:endCxn id="99" idx="4"/>
          </p:cNvCxnSpPr>
          <p:nvPr/>
        </p:nvCxnSpPr>
        <p:spPr>
          <a:xfrm rot="5400000">
            <a:off x="8458501" y="1192832"/>
            <a:ext cx="12700" cy="4725000"/>
          </a:xfrm>
          <a:prstGeom prst="bentConnector3">
            <a:avLst>
              <a:gd name="adj1" fmla="val 14703890"/>
            </a:avLst>
          </a:prstGeom>
          <a:ln w="9525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BD19532-99CF-4D8F-9C1A-0D310D069AE5}"/>
              </a:ext>
            </a:extLst>
          </p:cNvPr>
          <p:cNvCxnSpPr>
            <a:cxnSpLocks/>
            <a:stCxn id="100" idx="4"/>
            <a:endCxn id="38" idx="0"/>
          </p:cNvCxnSpPr>
          <p:nvPr/>
        </p:nvCxnSpPr>
        <p:spPr>
          <a:xfrm rot="5400000">
            <a:off x="4928180" y="165007"/>
            <a:ext cx="139996" cy="6920646"/>
          </a:xfrm>
          <a:prstGeom prst="bentConnector3">
            <a:avLst>
              <a:gd name="adj1" fmla="val 1050949"/>
            </a:avLst>
          </a:prstGeom>
          <a:ln w="9525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9C02354-B70A-4E55-A7AA-2E193CD2E6AD}"/>
              </a:ext>
            </a:extLst>
          </p:cNvPr>
          <p:cNvGrpSpPr/>
          <p:nvPr/>
        </p:nvGrpSpPr>
        <p:grpSpPr>
          <a:xfrm>
            <a:off x="1060625" y="2629301"/>
            <a:ext cx="617993" cy="638444"/>
            <a:chOff x="877067" y="2764787"/>
            <a:chExt cx="479026" cy="494878"/>
          </a:xfrm>
          <a:solidFill>
            <a:schemeClr val="accent6"/>
          </a:solidFill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21F136E5-9AAD-4654-BA75-ED0CE8AFC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7067" y="2764787"/>
              <a:ext cx="479026" cy="494878"/>
            </a:xfrm>
            <a:prstGeom prst="rect">
              <a:avLst/>
            </a:pr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C735B3DA-07F9-4F35-B08B-6BB068574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3931" y="2824680"/>
              <a:ext cx="154469" cy="119686"/>
            </a:xfrm>
            <a:prstGeom prst="rect">
              <a:avLst/>
            </a:prstGeom>
          </p:spPr>
        </p:pic>
      </p:grp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AD0F97C-1A5D-498C-833A-125B6160BB12}"/>
              </a:ext>
            </a:extLst>
          </p:cNvPr>
          <p:cNvSpPr/>
          <p:nvPr/>
        </p:nvSpPr>
        <p:spPr>
          <a:xfrm rot="5400000">
            <a:off x="2286435" y="2862969"/>
            <a:ext cx="327253" cy="21860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9D65183F-D360-4E63-8EF6-168ECFD1099E}"/>
              </a:ext>
            </a:extLst>
          </p:cNvPr>
          <p:cNvSpPr/>
          <p:nvPr/>
        </p:nvSpPr>
        <p:spPr>
          <a:xfrm rot="5400000">
            <a:off x="4752648" y="2862969"/>
            <a:ext cx="327253" cy="21860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EEF7B4E7-922C-4F97-B595-D3C43F04153A}"/>
              </a:ext>
            </a:extLst>
          </p:cNvPr>
          <p:cNvSpPr/>
          <p:nvPr/>
        </p:nvSpPr>
        <p:spPr>
          <a:xfrm rot="5400000">
            <a:off x="7242435" y="2862969"/>
            <a:ext cx="327253" cy="21860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D528C42-568F-49BB-BA44-4F48429722B9}"/>
              </a:ext>
            </a:extLst>
          </p:cNvPr>
          <p:cNvSpPr/>
          <p:nvPr/>
        </p:nvSpPr>
        <p:spPr>
          <a:xfrm rot="5400000">
            <a:off x="9729815" y="2862969"/>
            <a:ext cx="327253" cy="21860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8C8A9E8-D5F2-4B08-989D-473C091C0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5" y="341374"/>
            <a:ext cx="10515600" cy="1325563"/>
          </a:xfrm>
        </p:spPr>
        <p:txBody>
          <a:bodyPr/>
          <a:lstStyle/>
          <a:p>
            <a:r>
              <a:rPr lang="es-MX" b="1" i="0" dirty="0">
                <a:effectLst/>
                <a:latin typeface="Söhne"/>
              </a:rPr>
              <a:t>Estrategia de Análisis de Inversiones en Airbnb</a:t>
            </a:r>
            <a:endParaRPr lang="de-DE" dirty="0"/>
          </a:p>
        </p:txBody>
      </p:sp>
      <p:sp>
        <p:nvSpPr>
          <p:cNvPr id="29" name="Marcador de número de diapositiva 28">
            <a:extLst>
              <a:ext uri="{FF2B5EF4-FFF2-40B4-BE49-F238E27FC236}">
                <a16:creationId xmlns:a16="http://schemas.microsoft.com/office/drawing/2014/main" id="{8E4ECD7D-2832-4B8E-A8E5-87A4392276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3</a:t>
            </a:fld>
            <a:endParaRPr lang="en-US" dirty="0"/>
          </a:p>
        </p:txBody>
      </p:sp>
      <p:sp>
        <p:nvSpPr>
          <p:cNvPr id="38" name="TextBox 73">
            <a:extLst>
              <a:ext uri="{FF2B5EF4-FFF2-40B4-BE49-F238E27FC236}">
                <a16:creationId xmlns:a16="http://schemas.microsoft.com/office/drawing/2014/main" id="{381D8301-55DE-46FC-A783-727FB2F6B352}"/>
              </a:ext>
            </a:extLst>
          </p:cNvPr>
          <p:cNvSpPr txBox="1"/>
          <p:nvPr/>
        </p:nvSpPr>
        <p:spPr>
          <a:xfrm>
            <a:off x="380011" y="3695328"/>
            <a:ext cx="2315688" cy="1551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b="1" dirty="0"/>
              <a:t>Dataset Dimensions: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Number of Records: 17 728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Number of Attributes: 18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b="1" dirty="0"/>
              <a:t>Columns</a:t>
            </a:r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endParaRPr lang="en-US" sz="1400" dirty="0"/>
          </a:p>
        </p:txBody>
      </p:sp>
      <p:sp>
        <p:nvSpPr>
          <p:cNvPr id="39" name="TextBox 73">
            <a:extLst>
              <a:ext uri="{FF2B5EF4-FFF2-40B4-BE49-F238E27FC236}">
                <a16:creationId xmlns:a16="http://schemas.microsoft.com/office/drawing/2014/main" id="{D5E829B3-ADB3-42F3-A451-8BD14778F723}"/>
              </a:ext>
            </a:extLst>
          </p:cNvPr>
          <p:cNvSpPr txBox="1"/>
          <p:nvPr/>
        </p:nvSpPr>
        <p:spPr>
          <a:xfrm>
            <a:off x="3394364" y="3776476"/>
            <a:ext cx="868878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b="1" dirty="0" err="1"/>
              <a:t>Demanda</a:t>
            </a:r>
            <a:endParaRPr lang="en-US" sz="1400" b="1" dirty="0"/>
          </a:p>
          <a:p>
            <a:pPr>
              <a:lnSpc>
                <a:spcPct val="90000"/>
              </a:lnSpc>
            </a:pPr>
            <a:r>
              <a:rPr lang="en-US" sz="1400" b="1" dirty="0"/>
              <a:t>Revenue</a:t>
            </a:r>
            <a:endParaRPr lang="en-US" sz="1400" dirty="0"/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4" name="Gráfico 3" descr="Gráfico de barras con tendencia alcista contorno">
            <a:extLst>
              <a:ext uri="{FF2B5EF4-FFF2-40B4-BE49-F238E27FC236}">
                <a16:creationId xmlns:a16="http://schemas.microsoft.com/office/drawing/2014/main" id="{F260FD8D-42F1-4444-8527-450B4990BC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3774" y="2556165"/>
            <a:ext cx="840179" cy="840179"/>
          </a:xfrm>
          <a:prstGeom prst="rect">
            <a:avLst/>
          </a:prstGeom>
        </p:spPr>
      </p:pic>
      <p:pic>
        <p:nvPicPr>
          <p:cNvPr id="13" name="Gráfico 12" descr="Herramientas de minería contorno">
            <a:extLst>
              <a:ext uri="{FF2B5EF4-FFF2-40B4-BE49-F238E27FC236}">
                <a16:creationId xmlns:a16="http://schemas.microsoft.com/office/drawing/2014/main" id="{1F4FD6B1-AACA-4531-8D6F-278EAB0A9C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78727" y="2499906"/>
            <a:ext cx="914400" cy="914400"/>
          </a:xfrm>
          <a:prstGeom prst="rect">
            <a:avLst/>
          </a:prstGeom>
        </p:spPr>
      </p:pic>
      <p:pic>
        <p:nvPicPr>
          <p:cNvPr id="15" name="Gráfico 14" descr="Jabón con relleno sólido">
            <a:extLst>
              <a:ext uri="{FF2B5EF4-FFF2-40B4-BE49-F238E27FC236}">
                <a16:creationId xmlns:a16="http://schemas.microsoft.com/office/drawing/2014/main" id="{48F0A050-AF20-41A1-82E8-C290A0C7E6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88852" y="2471775"/>
            <a:ext cx="914400" cy="914400"/>
          </a:xfrm>
          <a:prstGeom prst="rect">
            <a:avLst/>
          </a:prstGeom>
        </p:spPr>
      </p:pic>
      <p:sp>
        <p:nvSpPr>
          <p:cNvPr id="48" name="Oval 89">
            <a:extLst>
              <a:ext uri="{FF2B5EF4-FFF2-40B4-BE49-F238E27FC236}">
                <a16:creationId xmlns:a16="http://schemas.microsoft.com/office/drawing/2014/main" id="{68043068-D9B7-4E72-8751-2DB75FE89FF4}"/>
              </a:ext>
            </a:extLst>
          </p:cNvPr>
          <p:cNvSpPr/>
          <p:nvPr/>
        </p:nvSpPr>
        <p:spPr>
          <a:xfrm>
            <a:off x="785273" y="2351609"/>
            <a:ext cx="1166117" cy="1166117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60" name="Gráfico 59" descr="Blog contorno">
            <a:extLst>
              <a:ext uri="{FF2B5EF4-FFF2-40B4-BE49-F238E27FC236}">
                <a16:creationId xmlns:a16="http://schemas.microsoft.com/office/drawing/2014/main" id="{154FE3A6-88D0-46A8-8A41-B9437E9E8A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64530" y="2492408"/>
            <a:ext cx="914400" cy="914400"/>
          </a:xfrm>
          <a:prstGeom prst="rect">
            <a:avLst/>
          </a:prstGeom>
        </p:spPr>
      </p:pic>
      <p:sp>
        <p:nvSpPr>
          <p:cNvPr id="61" name="TextBox 71">
            <a:extLst>
              <a:ext uri="{FF2B5EF4-FFF2-40B4-BE49-F238E27FC236}">
                <a16:creationId xmlns:a16="http://schemas.microsoft.com/office/drawing/2014/main" id="{C21C21A6-C56B-43B4-984E-FA910CE5BE60}"/>
              </a:ext>
            </a:extLst>
          </p:cNvPr>
          <p:cNvSpPr txBox="1"/>
          <p:nvPr/>
        </p:nvSpPr>
        <p:spPr>
          <a:xfrm>
            <a:off x="5106724" y="3983027"/>
            <a:ext cx="1875966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/>
              <a:t>Basado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correlaciones</a:t>
            </a:r>
            <a:r>
              <a:rPr lang="en-US" sz="1400" dirty="0"/>
              <a:t> con revenue y </a:t>
            </a:r>
            <a:r>
              <a:rPr lang="en-US" sz="1400" dirty="0" err="1"/>
              <a:t>en</a:t>
            </a:r>
            <a:r>
              <a:rPr lang="en-US" sz="1400" dirty="0"/>
              <a:t> papers</a:t>
            </a:r>
          </a:p>
        </p:txBody>
      </p:sp>
      <p:sp>
        <p:nvSpPr>
          <p:cNvPr id="62" name="TextBox 71">
            <a:extLst>
              <a:ext uri="{FF2B5EF4-FFF2-40B4-BE49-F238E27FC236}">
                <a16:creationId xmlns:a16="http://schemas.microsoft.com/office/drawing/2014/main" id="{00504E3D-A31B-44A2-8261-352DD695965F}"/>
              </a:ext>
            </a:extLst>
          </p:cNvPr>
          <p:cNvSpPr txBox="1"/>
          <p:nvPr/>
        </p:nvSpPr>
        <p:spPr>
          <a:xfrm>
            <a:off x="7562937" y="3862295"/>
            <a:ext cx="1875966" cy="5816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/>
              <a:t>Corregir</a:t>
            </a:r>
            <a:r>
              <a:rPr lang="en-US" sz="1400" dirty="0"/>
              <a:t> </a:t>
            </a:r>
            <a:r>
              <a:rPr lang="en-US" sz="1400" dirty="0" err="1"/>
              <a:t>tipos</a:t>
            </a:r>
            <a:r>
              <a:rPr lang="en-US" sz="1400" dirty="0"/>
              <a:t> de </a:t>
            </a:r>
            <a:r>
              <a:rPr lang="en-US" sz="1400" dirty="0" err="1"/>
              <a:t>datos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 err="1"/>
              <a:t>Quitar</a:t>
            </a:r>
            <a:r>
              <a:rPr lang="en-US" sz="1400" dirty="0"/>
              <a:t> outliers</a:t>
            </a:r>
          </a:p>
          <a:p>
            <a:pPr>
              <a:lnSpc>
                <a:spcPct val="90000"/>
              </a:lnSpc>
            </a:pPr>
            <a:r>
              <a:rPr lang="en-US" sz="1400" dirty="0" err="1"/>
              <a:t>Comprobar</a:t>
            </a:r>
            <a:r>
              <a:rPr lang="en-US" sz="1400" dirty="0"/>
              <a:t> </a:t>
            </a:r>
            <a:r>
              <a:rPr lang="en-US" sz="1400" dirty="0" err="1"/>
              <a:t>duplicados</a:t>
            </a:r>
            <a:endParaRPr lang="en-US" sz="1400" dirty="0"/>
          </a:p>
        </p:txBody>
      </p:sp>
      <p:sp>
        <p:nvSpPr>
          <p:cNvPr id="66" name="TextBox 73">
            <a:extLst>
              <a:ext uri="{FF2B5EF4-FFF2-40B4-BE49-F238E27FC236}">
                <a16:creationId xmlns:a16="http://schemas.microsoft.com/office/drawing/2014/main" id="{C52DF208-D6BB-4086-91D2-8801E08A32BC}"/>
              </a:ext>
            </a:extLst>
          </p:cNvPr>
          <p:cNvSpPr txBox="1"/>
          <p:nvPr/>
        </p:nvSpPr>
        <p:spPr>
          <a:xfrm>
            <a:off x="10173195" y="3536991"/>
            <a:ext cx="1630878" cy="1745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endParaRPr lang="en-US" sz="14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Crear</a:t>
            </a:r>
            <a:r>
              <a:rPr lang="en-US" sz="1400" dirty="0"/>
              <a:t> </a:t>
            </a:r>
            <a:r>
              <a:rPr lang="en-US" sz="1400" dirty="0" err="1"/>
              <a:t>visualizaciones</a:t>
            </a:r>
            <a:endParaRPr lang="en-US" sz="14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Comparar</a:t>
            </a:r>
            <a:r>
              <a:rPr lang="en-US" sz="1400" dirty="0"/>
              <a:t> </a:t>
            </a:r>
            <a:r>
              <a:rPr lang="en-US" sz="1400" dirty="0" err="1"/>
              <a:t>estadisticos</a:t>
            </a:r>
            <a:endParaRPr lang="en-US" sz="14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Responder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preguntas</a:t>
            </a:r>
            <a:endParaRPr lang="en-US" sz="1400" dirty="0"/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endParaRPr lang="en-US" sz="1400" dirty="0"/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B3DC3B29-1183-4940-AB53-37950B2AA564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</p:spTree>
    <p:extLst>
      <p:ext uri="{BB962C8B-B14F-4D97-AF65-F5344CB8AC3E}">
        <p14:creationId xmlns:p14="http://schemas.microsoft.com/office/powerpoint/2010/main" val="87459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F3E7394-E1BA-424F-A299-8AAE844A8B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F3E7394-E1BA-424F-A299-8AAE844A8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Placeholder 9">
            <a:extLst>
              <a:ext uri="{FF2B5EF4-FFF2-40B4-BE49-F238E27FC236}">
                <a16:creationId xmlns:a16="http://schemas.microsoft.com/office/drawing/2014/main" id="{282E480E-077E-4E20-ACD6-9D1BD8A3054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3619" y="3429794"/>
            <a:ext cx="6094680" cy="3429794"/>
          </a:xfrm>
          <a:prstGeom prst="rect">
            <a:avLst/>
          </a:prstGeom>
          <a:pattFill prst="pct40">
            <a:fgClr>
              <a:srgbClr val="C0C0C0"/>
            </a:fgClr>
            <a:bgClr>
              <a:srgbClr val="FFFFFF"/>
            </a:bgClr>
          </a:pattFill>
        </p:spPr>
      </p:pic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983D9AD4-80B1-4E99-89B1-4219C64FF45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6092562" cy="3429794"/>
          </a:xfrm>
          <a:prstGeom prst="rect">
            <a:avLst/>
          </a:prstGeom>
          <a:pattFill prst="pct40">
            <a:fgClr>
              <a:srgbClr val="C0C0C0"/>
            </a:fgClr>
            <a:bgClr>
              <a:srgbClr val="FFFFFF"/>
            </a:bgClr>
          </a:pattFill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08EE928-60BA-424B-95B7-F6C42BC539CE}"/>
              </a:ext>
            </a:extLst>
          </p:cNvPr>
          <p:cNvSpPr txBox="1">
            <a:spLocks/>
          </p:cNvSpPr>
          <p:nvPr/>
        </p:nvSpPr>
        <p:spPr>
          <a:xfrm>
            <a:off x="381000" y="4536833"/>
            <a:ext cx="5570538" cy="785280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1734634" rtl="0" eaLnBrk="1" latinLnBrk="0" hangingPunct="1">
              <a:lnSpc>
                <a:spcPct val="80000"/>
              </a:lnSpc>
              <a:spcBef>
                <a:spcPts val="600"/>
              </a:spcBef>
              <a:buFont typeface="Arial" charset="0"/>
              <a:buNone/>
              <a:defRPr lang="en-US" sz="2000" b="0" i="0" kern="1200" cap="all" baseline="0" dirty="0" smtClean="0">
                <a:solidFill>
                  <a:schemeClr val="accent2"/>
                </a:solidFill>
                <a:latin typeface="+mj-lt"/>
                <a:ea typeface="Arial Black" charset="0"/>
                <a:cs typeface="Arial Black" charset="0"/>
              </a:defRPr>
            </a:lvl1pPr>
            <a:lvl2pPr marL="182563" indent="-182563" algn="l" defTabSz="1734634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b="0" i="0" kern="1200" cap="none" baseline="0" dirty="0" smtClean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2pPr>
            <a:lvl3pPr marL="361950" indent="-182563" algn="l" defTabSz="1734634" rtl="0" eaLnBrk="1" latinLnBrk="0" hangingPunct="1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lang="en-US" sz="1800" b="0" i="0" kern="1200" cap="none" baseline="0" dirty="0" smtClean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3pPr>
            <a:lvl4pPr marL="536575" indent="-182563" algn="l" defTabSz="1734634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b="0" i="0" kern="1200" cap="none" baseline="0" dirty="0" smtClean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4pPr>
            <a:lvl5pPr marL="717550" indent="-182563" algn="l" defTabSz="1734634" rtl="0" eaLnBrk="1" latinLnBrk="0" hangingPunct="1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lang="en-US" sz="1800" b="0" i="0" kern="1200" cap="none" baseline="0" dirty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5pPr>
            <a:lvl6pPr marL="365751" indent="-182875" algn="l" defTabSz="1734634" rtl="0" eaLnBrk="1" latinLnBrk="0" hangingPunct="1">
              <a:lnSpc>
                <a:spcPct val="90000"/>
              </a:lnSpc>
              <a:spcBef>
                <a:spcPts val="800"/>
              </a:spcBef>
              <a:buFont typeface="Arial" charset="0"/>
              <a:buChar char="•"/>
              <a:defRPr sz="2133" b="1" i="0" kern="1200" cap="none" baseline="0">
                <a:solidFill>
                  <a:schemeClr val="tx2"/>
                </a:solidFill>
                <a:latin typeface="Arial Bold" charset="0"/>
                <a:ea typeface="Arial Bold" charset="0"/>
                <a:cs typeface="Arial Bold" charset="0"/>
              </a:defRPr>
            </a:lvl6pPr>
            <a:lvl7pPr marL="0" indent="0" algn="l" defTabSz="1734634" rtl="0" eaLnBrk="1" latinLnBrk="0" hangingPunct="1">
              <a:lnSpc>
                <a:spcPct val="90000"/>
              </a:lnSpc>
              <a:spcBef>
                <a:spcPts val="800"/>
              </a:spcBef>
              <a:buFont typeface="Arial" charset="0"/>
              <a:buNone/>
              <a:defRPr sz="1867" b="1" i="0" kern="1200" cap="none" baseline="0">
                <a:solidFill>
                  <a:schemeClr val="tx1"/>
                </a:solidFill>
                <a:latin typeface="Arial Bold" charset="0"/>
                <a:ea typeface="Arial Bold" charset="0"/>
                <a:cs typeface="Arial Bold" charset="0"/>
              </a:defRPr>
            </a:lvl7pPr>
            <a:lvl8pPr marL="182875" indent="-182875" algn="l" defTabSz="1734634" rtl="0" eaLnBrk="1" latinLnBrk="0" hangingPunct="1">
              <a:lnSpc>
                <a:spcPct val="90000"/>
              </a:lnSpc>
              <a:spcBef>
                <a:spcPts val="800"/>
              </a:spcBef>
              <a:buFont typeface="Arial" charset="0"/>
              <a:buChar char="•"/>
              <a:defRPr sz="1867" b="1" i="0" kern="1200" cap="none" baseline="0">
                <a:solidFill>
                  <a:schemeClr val="tx1"/>
                </a:solidFill>
                <a:latin typeface="Arial Bold" charset="0"/>
                <a:ea typeface="Arial Bold" charset="0"/>
                <a:cs typeface="Arial Bold" charset="0"/>
              </a:defRPr>
            </a:lvl8pPr>
            <a:lvl9pPr marL="365751" indent="-182875" algn="l" defTabSz="1734634" rtl="0" eaLnBrk="1" latinLnBrk="0" hangingPunct="1">
              <a:lnSpc>
                <a:spcPct val="90000"/>
              </a:lnSpc>
              <a:spcBef>
                <a:spcPts val="800"/>
              </a:spcBef>
              <a:buFont typeface="Arial" charset="0"/>
              <a:buChar char="•"/>
              <a:defRPr sz="1867" b="1" i="0" kern="1200" cap="none" baseline="0">
                <a:solidFill>
                  <a:schemeClr val="tx1"/>
                </a:solidFill>
                <a:latin typeface="Arial Bold" charset="0"/>
                <a:ea typeface="Arial Black" charset="0"/>
                <a:cs typeface="Arial Black" charset="0"/>
              </a:defRPr>
            </a:lvl9pPr>
          </a:lstStyle>
          <a:p>
            <a:r>
              <a:rPr lang="en-US" cap="none" dirty="0">
                <a:solidFill>
                  <a:schemeClr val="accent1"/>
                </a:solidFill>
              </a:rPr>
              <a:t>REVENUE MENSUAL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sz="1400" dirty="0" err="1"/>
              <a:t>Calcula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ingreso</a:t>
            </a:r>
            <a:r>
              <a:rPr lang="en-US" sz="1400" dirty="0"/>
              <a:t> </a:t>
            </a:r>
            <a:r>
              <a:rPr lang="en-US" sz="1400" dirty="0" err="1"/>
              <a:t>esperado</a:t>
            </a:r>
            <a:r>
              <a:rPr lang="en-US" sz="1400" dirty="0"/>
              <a:t> por una </a:t>
            </a:r>
            <a:r>
              <a:rPr lang="en-US" sz="1400" dirty="0" err="1"/>
              <a:t>propiedad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un </a:t>
            </a:r>
            <a:r>
              <a:rPr lang="en-US" sz="1400" dirty="0" err="1"/>
              <a:t>periodo</a:t>
            </a:r>
            <a:r>
              <a:rPr lang="en-US" sz="1400" dirty="0"/>
              <a:t> </a:t>
            </a:r>
            <a:r>
              <a:rPr lang="en-US" sz="1400" dirty="0" err="1"/>
              <a:t>mensual</a:t>
            </a:r>
            <a:r>
              <a:rPr lang="en-US" sz="1400" dirty="0"/>
              <a:t> es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resultado</a:t>
            </a:r>
            <a:r>
              <a:rPr lang="en-US" sz="1400" dirty="0"/>
              <a:t> de </a:t>
            </a:r>
            <a:r>
              <a:rPr lang="en-US" sz="1400" dirty="0" err="1"/>
              <a:t>multiplicar</a:t>
            </a:r>
            <a:r>
              <a:rPr lang="en-US" sz="1400" dirty="0"/>
              <a:t> la </a:t>
            </a:r>
            <a:r>
              <a:rPr lang="en-US" sz="1400" dirty="0" err="1"/>
              <a:t>demanda</a:t>
            </a:r>
            <a:r>
              <a:rPr lang="en-US" sz="1400" dirty="0"/>
              <a:t> </a:t>
            </a:r>
            <a:r>
              <a:rPr lang="en-US" sz="1400" dirty="0" err="1"/>
              <a:t>mensual</a:t>
            </a:r>
            <a:r>
              <a:rPr lang="en-US" sz="1400" dirty="0"/>
              <a:t> por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precio</a:t>
            </a:r>
            <a:r>
              <a:rPr lang="en-US" sz="1400" dirty="0"/>
              <a:t> por </a:t>
            </a:r>
            <a:r>
              <a:rPr lang="en-US" sz="1400" dirty="0" err="1"/>
              <a:t>noche</a:t>
            </a:r>
            <a:endParaRPr lang="en-US" sz="1400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A7280DF-02D2-4FEF-BA19-0F52A9F70E6F}"/>
              </a:ext>
            </a:extLst>
          </p:cNvPr>
          <p:cNvSpPr txBox="1">
            <a:spLocks/>
          </p:cNvSpPr>
          <p:nvPr/>
        </p:nvSpPr>
        <p:spPr>
          <a:xfrm>
            <a:off x="6240462" y="1107039"/>
            <a:ext cx="5570538" cy="102226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1734634" rtl="0" eaLnBrk="1" latinLnBrk="0" hangingPunct="1">
              <a:lnSpc>
                <a:spcPct val="80000"/>
              </a:lnSpc>
              <a:spcBef>
                <a:spcPts val="600"/>
              </a:spcBef>
              <a:buFont typeface="Arial" charset="0"/>
              <a:buNone/>
              <a:defRPr lang="en-US" sz="2000" b="0" i="0" kern="1200" cap="all" baseline="0" dirty="0" smtClean="0">
                <a:solidFill>
                  <a:schemeClr val="accent2"/>
                </a:solidFill>
                <a:latin typeface="+mj-lt"/>
                <a:ea typeface="Arial Black" charset="0"/>
                <a:cs typeface="Arial Black" charset="0"/>
              </a:defRPr>
            </a:lvl1pPr>
            <a:lvl2pPr marL="182563" indent="-182563" algn="l" defTabSz="1734634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b="0" i="0" kern="1200" cap="none" baseline="0" dirty="0" smtClean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2pPr>
            <a:lvl3pPr marL="361950" indent="-182563" algn="l" defTabSz="1734634" rtl="0" eaLnBrk="1" latinLnBrk="0" hangingPunct="1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lang="en-US" sz="1800" b="0" i="0" kern="1200" cap="none" baseline="0" dirty="0" smtClean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3pPr>
            <a:lvl4pPr marL="536575" indent="-182563" algn="l" defTabSz="1734634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1800" b="0" i="0" kern="1200" cap="none" baseline="0" dirty="0" smtClean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4pPr>
            <a:lvl5pPr marL="717550" indent="-182563" algn="l" defTabSz="1734634" rtl="0" eaLnBrk="1" latinLnBrk="0" hangingPunct="1">
              <a:lnSpc>
                <a:spcPct val="100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lang="en-US" sz="1800" b="0" i="0" kern="1200" cap="none" baseline="0" dirty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5pPr>
            <a:lvl6pPr marL="365751" indent="-182875" algn="l" defTabSz="1734634" rtl="0" eaLnBrk="1" latinLnBrk="0" hangingPunct="1">
              <a:lnSpc>
                <a:spcPct val="90000"/>
              </a:lnSpc>
              <a:spcBef>
                <a:spcPts val="800"/>
              </a:spcBef>
              <a:buFont typeface="Arial" charset="0"/>
              <a:buChar char="•"/>
              <a:defRPr sz="2133" b="1" i="0" kern="1200" cap="none" baseline="0">
                <a:solidFill>
                  <a:schemeClr val="tx2"/>
                </a:solidFill>
                <a:latin typeface="Arial Bold" charset="0"/>
                <a:ea typeface="Arial Bold" charset="0"/>
                <a:cs typeface="Arial Bold" charset="0"/>
              </a:defRPr>
            </a:lvl6pPr>
            <a:lvl7pPr marL="0" indent="0" algn="l" defTabSz="1734634" rtl="0" eaLnBrk="1" latinLnBrk="0" hangingPunct="1">
              <a:lnSpc>
                <a:spcPct val="90000"/>
              </a:lnSpc>
              <a:spcBef>
                <a:spcPts val="800"/>
              </a:spcBef>
              <a:buFont typeface="Arial" charset="0"/>
              <a:buNone/>
              <a:defRPr sz="1867" b="1" i="0" kern="1200" cap="none" baseline="0">
                <a:solidFill>
                  <a:schemeClr val="tx1"/>
                </a:solidFill>
                <a:latin typeface="Arial Bold" charset="0"/>
                <a:ea typeface="Arial Bold" charset="0"/>
                <a:cs typeface="Arial Bold" charset="0"/>
              </a:defRPr>
            </a:lvl7pPr>
            <a:lvl8pPr marL="182875" indent="-182875" algn="l" defTabSz="1734634" rtl="0" eaLnBrk="1" latinLnBrk="0" hangingPunct="1">
              <a:lnSpc>
                <a:spcPct val="90000"/>
              </a:lnSpc>
              <a:spcBef>
                <a:spcPts val="800"/>
              </a:spcBef>
              <a:buFont typeface="Arial" charset="0"/>
              <a:buChar char="•"/>
              <a:defRPr sz="1867" b="1" i="0" kern="1200" cap="none" baseline="0">
                <a:solidFill>
                  <a:schemeClr val="tx1"/>
                </a:solidFill>
                <a:latin typeface="Arial Bold" charset="0"/>
                <a:ea typeface="Arial Bold" charset="0"/>
                <a:cs typeface="Arial Bold" charset="0"/>
              </a:defRPr>
            </a:lvl8pPr>
            <a:lvl9pPr marL="365751" indent="-182875" algn="l" defTabSz="1734634" rtl="0" eaLnBrk="1" latinLnBrk="0" hangingPunct="1">
              <a:lnSpc>
                <a:spcPct val="90000"/>
              </a:lnSpc>
              <a:spcBef>
                <a:spcPts val="800"/>
              </a:spcBef>
              <a:buFont typeface="Arial" charset="0"/>
              <a:buChar char="•"/>
              <a:defRPr sz="1867" b="1" i="0" kern="1200" cap="none" baseline="0">
                <a:solidFill>
                  <a:schemeClr val="tx1"/>
                </a:solidFill>
                <a:latin typeface="Arial Bold" charset="0"/>
                <a:ea typeface="Arial Black" charset="0"/>
                <a:cs typeface="Arial Black" charset="0"/>
              </a:defRPr>
            </a:lvl9pPr>
          </a:lstStyle>
          <a:p>
            <a:r>
              <a:rPr lang="en-US" cap="none" dirty="0">
                <a:solidFill>
                  <a:schemeClr val="accent1"/>
                </a:solidFill>
              </a:rPr>
              <a:t>DEMANDA MENSUAL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s-CO" sz="1400" dirty="0"/>
              <a:t>Estima el número de solicitudes de alojamiento para cada propiedad. Se usó una heurística que contempla la disponibilidad en 30,60 y 90 días, así como la tasa de aceptación de los propietarios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094FA05-A1E5-4C45-9CB3-38CDF81A6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4</a:t>
            </a:fld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9225985-DDDC-47EF-9613-0A5368F07D9A}"/>
              </a:ext>
            </a:extLst>
          </p:cNvPr>
          <p:cNvSpPr/>
          <p:nvPr/>
        </p:nvSpPr>
        <p:spPr>
          <a:xfrm>
            <a:off x="1" y="6264998"/>
            <a:ext cx="6092982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</p:spTree>
    <p:extLst>
      <p:ext uri="{BB962C8B-B14F-4D97-AF65-F5344CB8AC3E}">
        <p14:creationId xmlns:p14="http://schemas.microsoft.com/office/powerpoint/2010/main" val="404268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D07E2169-EEB4-4192-8BAC-52EBBBA33C5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88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D07E2169-EEB4-4192-8BAC-52EBBBA33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5BCB78B-8D39-4419-93BD-4E89BAAA2717}"/>
              </a:ext>
            </a:extLst>
          </p:cNvPr>
          <p:cNvGrpSpPr/>
          <p:nvPr/>
        </p:nvGrpSpPr>
        <p:grpSpPr>
          <a:xfrm>
            <a:off x="381000" y="1781527"/>
            <a:ext cx="7129189" cy="2214265"/>
            <a:chOff x="334963" y="1862807"/>
            <a:chExt cx="7129189" cy="221426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9F0A7E0-01E5-44A0-8840-B939661EE5B7}"/>
                </a:ext>
              </a:extLst>
            </p:cNvPr>
            <p:cNvSpPr txBox="1"/>
            <p:nvPr/>
          </p:nvSpPr>
          <p:spPr>
            <a:xfrm>
              <a:off x="1249129" y="1862807"/>
              <a:ext cx="6215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1200"/>
                </a:spcBef>
                <a:spcAft>
                  <a:spcPct val="0"/>
                </a:spcAft>
                <a:buClr>
                  <a:srgbClr val="FFC000"/>
                </a:buClr>
                <a:defRPr/>
              </a:pPr>
              <a:r>
                <a:rPr lang="en-US" sz="2400" b="1" dirty="0">
                  <a:solidFill>
                    <a:schemeClr val="accent2"/>
                  </a:solidFill>
                  <a:latin typeface="Graphik Black" panose="020B0A03030202060203" pitchFamily="34" charset="0"/>
                </a:rPr>
                <a:t>TOP ATRIBUTOS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3539E2-F319-40AC-8C3C-BCEA1D2A70DA}"/>
                </a:ext>
              </a:extLst>
            </p:cNvPr>
            <p:cNvSpPr txBox="1"/>
            <p:nvPr/>
          </p:nvSpPr>
          <p:spPr>
            <a:xfrm>
              <a:off x="1249129" y="2447007"/>
              <a:ext cx="6215023" cy="461665"/>
            </a:xfrm>
            <a:prstGeom prst="rect">
              <a:avLst/>
            </a:prstGeom>
            <a:noFill/>
            <a:effectLst>
              <a:outerShdw sx="0" sy="0" rotWithShape="0">
                <a:scrgbClr r="0" g="0" b="0"/>
              </a:outerShdw>
            </a:effectLst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>
                  <a:bevelT w="0" h="0"/>
                  <a:bevelB w="0" h="0"/>
                </a14:hiddenSp3d>
              </a:ext>
            </a:extLst>
          </p:spPr>
          <p:txBody>
            <a:bodyPr vert="horz" wrap="square" rtlCol="0">
              <a:spAutoFit/>
            </a:bodyPr>
            <a:lstStyle/>
            <a:p>
              <a:pPr fontAlgn="base">
                <a:spcBef>
                  <a:spcPts val="1200"/>
                </a:spcBef>
                <a:spcAft>
                  <a:spcPct val="0"/>
                </a:spcAft>
                <a:buClr>
                  <a:srgbClr val="FFC000"/>
                </a:buClr>
                <a:defRPr/>
              </a:pPr>
              <a:r>
                <a:rPr lang="es-CO" sz="2400" b="1" kern="0" dirty="0">
                  <a:solidFill>
                    <a:schemeClr val="tx2"/>
                  </a:solidFill>
                  <a:latin typeface="Graphik Black" panose="020B0A03030202060203" pitchFamily="34" charset="0"/>
                </a:rPr>
                <a:t>HALLAZGOS CLAVE</a:t>
              </a:r>
              <a:endParaRPr lang="en-US" sz="2400" b="1" kern="0" dirty="0">
                <a:solidFill>
                  <a:schemeClr val="tx2"/>
                </a:solidFill>
                <a:latin typeface="Graphik Black" panose="020B0A03030202060203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433A744-9147-4ABE-BED2-6F3A4B1D2D07}"/>
                </a:ext>
              </a:extLst>
            </p:cNvPr>
            <p:cNvSpPr txBox="1"/>
            <p:nvPr/>
          </p:nvSpPr>
          <p:spPr>
            <a:xfrm>
              <a:off x="1249129" y="3615407"/>
              <a:ext cx="6215023" cy="461665"/>
            </a:xfrm>
            <a:prstGeom prst="rect">
              <a:avLst/>
            </a:prstGeom>
            <a:noFill/>
            <a:effectLst>
              <a:outerShdw sx="0" sy="0" rotWithShape="0">
                <a:scrgbClr r="0" g="0" b="0"/>
              </a:outerShdw>
            </a:effectLst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>
                  <a:bevelT w="0" h="0"/>
                  <a:bevelB w="0" h="0"/>
                </a14:hiddenSp3d>
              </a:ext>
            </a:extLst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lang="en-US" sz="2400" b="1" kern="0" dirty="0">
                  <a:solidFill>
                    <a:schemeClr val="tx2"/>
                  </a:solidFill>
                  <a:latin typeface="Graphik Black" panose="020B0A03030202060203" pitchFamily="34" charset="0"/>
                </a:rPr>
                <a:t>OTRAS VARIABLES</a:t>
              </a:r>
              <a:endParaRPr kumimoji="0" lang="en-US" sz="2400" b="1" i="0" u="none" kern="0" cap="none" baseline="0" noProof="0" dirty="0">
                <a:solidFill>
                  <a:schemeClr val="tx2"/>
                </a:solidFill>
                <a:effectLst/>
                <a:uLnTx/>
                <a:uFillTx/>
                <a:latin typeface="Graphik Black" panose="020B0A03030202060203" pitchFamily="34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3998BBA-BC2F-4266-A1FF-4DC66AA97967}"/>
                </a:ext>
              </a:extLst>
            </p:cNvPr>
            <p:cNvGrpSpPr/>
            <p:nvPr/>
          </p:nvGrpSpPr>
          <p:grpSpPr>
            <a:xfrm flipH="1">
              <a:off x="334963" y="3704498"/>
              <a:ext cx="668614" cy="334450"/>
              <a:chOff x="3364013" y="2303227"/>
              <a:chExt cx="1113878" cy="557176"/>
            </a:xfrm>
          </p:grpSpPr>
          <p:sp>
            <p:nvSpPr>
              <p:cNvPr id="99" name="Flowchart: Delay 98">
                <a:extLst>
                  <a:ext uri="{FF2B5EF4-FFF2-40B4-BE49-F238E27FC236}">
                    <a16:creationId xmlns:a16="http://schemas.microsoft.com/office/drawing/2014/main" id="{58A8491C-2AA6-4C5A-B374-90302EB7D583}"/>
                  </a:ext>
                </a:extLst>
              </p:cNvPr>
              <p:cNvSpPr/>
              <p:nvPr/>
            </p:nvSpPr>
            <p:spPr>
              <a:xfrm>
                <a:off x="3920715" y="2303227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00" name="Flowchart: Delay 99">
                <a:extLst>
                  <a:ext uri="{FF2B5EF4-FFF2-40B4-BE49-F238E27FC236}">
                    <a16:creationId xmlns:a16="http://schemas.microsoft.com/office/drawing/2014/main" id="{54DF0883-CCE1-46B1-A799-48FCDE412930}"/>
                  </a:ext>
                </a:extLst>
              </p:cNvPr>
              <p:cNvSpPr/>
              <p:nvPr/>
            </p:nvSpPr>
            <p:spPr>
              <a:xfrm flipH="1">
                <a:off x="3364013" y="2303227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D22B40B-5BFE-4859-BEF9-D44271427DF5}"/>
                  </a:ext>
                </a:extLst>
              </p:cNvPr>
              <p:cNvSpPr/>
              <p:nvPr/>
            </p:nvSpPr>
            <p:spPr>
              <a:xfrm>
                <a:off x="3973453" y="2355789"/>
                <a:ext cx="451700" cy="4517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31F074-6381-4FD9-810C-BE5BA9A7506E}"/>
                </a:ext>
              </a:extLst>
            </p:cNvPr>
            <p:cNvGrpSpPr/>
            <p:nvPr/>
          </p:nvGrpSpPr>
          <p:grpSpPr>
            <a:xfrm flipH="1">
              <a:off x="334967" y="1952471"/>
              <a:ext cx="668613" cy="334450"/>
              <a:chOff x="3364013" y="1373396"/>
              <a:chExt cx="1113878" cy="557176"/>
            </a:xfrm>
          </p:grpSpPr>
          <p:sp>
            <p:nvSpPr>
              <p:cNvPr id="24" name="Flowchart: Delay 23">
                <a:extLst>
                  <a:ext uri="{FF2B5EF4-FFF2-40B4-BE49-F238E27FC236}">
                    <a16:creationId xmlns:a16="http://schemas.microsoft.com/office/drawing/2014/main" id="{124D9F46-1F0D-4C95-8C76-BB40230954AD}"/>
                  </a:ext>
                </a:extLst>
              </p:cNvPr>
              <p:cNvSpPr/>
              <p:nvPr/>
            </p:nvSpPr>
            <p:spPr>
              <a:xfrm>
                <a:off x="3920715" y="1373396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25" name="Flowchart: Delay 24">
                <a:extLst>
                  <a:ext uri="{FF2B5EF4-FFF2-40B4-BE49-F238E27FC236}">
                    <a16:creationId xmlns:a16="http://schemas.microsoft.com/office/drawing/2014/main" id="{1F9AC8F9-673A-4ABD-9ADA-809E931E6824}"/>
                  </a:ext>
                </a:extLst>
              </p:cNvPr>
              <p:cNvSpPr/>
              <p:nvPr/>
            </p:nvSpPr>
            <p:spPr>
              <a:xfrm flipH="1">
                <a:off x="3364013" y="1373396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B4EACA5-080D-4829-9346-00C4E27A07E0}"/>
                  </a:ext>
                </a:extLst>
              </p:cNvPr>
              <p:cNvSpPr/>
              <p:nvPr/>
            </p:nvSpPr>
            <p:spPr>
              <a:xfrm>
                <a:off x="3973462" y="1425958"/>
                <a:ext cx="451698" cy="4517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Titel 4">
            <a:extLst>
              <a:ext uri="{FF2B5EF4-FFF2-40B4-BE49-F238E27FC236}">
                <a16:creationId xmlns:a16="http://schemas.microsoft.com/office/drawing/2014/main" id="{46496C4D-EDE2-4DFD-BC0A-D71860A1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BC75A2-07FC-4C0F-B2B6-84BA7A449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5</a:t>
            </a:fld>
            <a:endParaRPr lang="en-US" dirty="0"/>
          </a:p>
        </p:txBody>
      </p:sp>
      <p:sp>
        <p:nvSpPr>
          <p:cNvPr id="27" name="Flowchart: Delay 63">
            <a:extLst>
              <a:ext uri="{FF2B5EF4-FFF2-40B4-BE49-F238E27FC236}">
                <a16:creationId xmlns:a16="http://schemas.microsoft.com/office/drawing/2014/main" id="{0DB3F8F3-DF23-4CCE-B9B6-B5B7BF390CCD}"/>
              </a:ext>
            </a:extLst>
          </p:cNvPr>
          <p:cNvSpPr/>
          <p:nvPr/>
        </p:nvSpPr>
        <p:spPr>
          <a:xfrm flipH="1">
            <a:off x="381000" y="2442621"/>
            <a:ext cx="334449" cy="334448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28" name="Flowchart: Delay 64">
            <a:extLst>
              <a:ext uri="{FF2B5EF4-FFF2-40B4-BE49-F238E27FC236}">
                <a16:creationId xmlns:a16="http://schemas.microsoft.com/office/drawing/2014/main" id="{78432759-0BD4-4876-81BB-4DBD6AC81D88}"/>
              </a:ext>
            </a:extLst>
          </p:cNvPr>
          <p:cNvSpPr/>
          <p:nvPr/>
        </p:nvSpPr>
        <p:spPr>
          <a:xfrm>
            <a:off x="715165" y="2442621"/>
            <a:ext cx="334449" cy="334449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29" name="Oval 65">
            <a:extLst>
              <a:ext uri="{FF2B5EF4-FFF2-40B4-BE49-F238E27FC236}">
                <a16:creationId xmlns:a16="http://schemas.microsoft.com/office/drawing/2014/main" id="{AE17149B-7264-43F7-BC85-3B1D12DEF0C3}"/>
              </a:ext>
            </a:extLst>
          </p:cNvPr>
          <p:cNvSpPr/>
          <p:nvPr/>
        </p:nvSpPr>
        <p:spPr>
          <a:xfrm flipH="1">
            <a:off x="746821" y="2482429"/>
            <a:ext cx="271136" cy="271137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B313B1C-B5BE-4B66-BA57-8CD976C73E11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  <p:sp>
        <p:nvSpPr>
          <p:cNvPr id="31" name="Flowchart: Delay 63">
            <a:extLst>
              <a:ext uri="{FF2B5EF4-FFF2-40B4-BE49-F238E27FC236}">
                <a16:creationId xmlns:a16="http://schemas.microsoft.com/office/drawing/2014/main" id="{71A40BD3-2438-4C2B-AEBE-1AE9025C6B01}"/>
              </a:ext>
            </a:extLst>
          </p:cNvPr>
          <p:cNvSpPr/>
          <p:nvPr/>
        </p:nvSpPr>
        <p:spPr>
          <a:xfrm flipH="1">
            <a:off x="389016" y="1861091"/>
            <a:ext cx="334449" cy="334448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32" name="Flowchart: Delay 64">
            <a:extLst>
              <a:ext uri="{FF2B5EF4-FFF2-40B4-BE49-F238E27FC236}">
                <a16:creationId xmlns:a16="http://schemas.microsoft.com/office/drawing/2014/main" id="{7BB80371-EEBF-497F-8EAD-FBC9703AF67A}"/>
              </a:ext>
            </a:extLst>
          </p:cNvPr>
          <p:cNvSpPr/>
          <p:nvPr/>
        </p:nvSpPr>
        <p:spPr>
          <a:xfrm>
            <a:off x="723181" y="1861091"/>
            <a:ext cx="334449" cy="334449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33" name="Oval 65">
            <a:extLst>
              <a:ext uri="{FF2B5EF4-FFF2-40B4-BE49-F238E27FC236}">
                <a16:creationId xmlns:a16="http://schemas.microsoft.com/office/drawing/2014/main" id="{5075CB74-86FB-45BC-9CB7-CA3DF5737617}"/>
              </a:ext>
            </a:extLst>
          </p:cNvPr>
          <p:cNvSpPr/>
          <p:nvPr/>
        </p:nvSpPr>
        <p:spPr>
          <a:xfrm flipH="1">
            <a:off x="754837" y="1900899"/>
            <a:ext cx="271136" cy="271137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34" name="Flowchart: Delay 95">
            <a:extLst>
              <a:ext uri="{FF2B5EF4-FFF2-40B4-BE49-F238E27FC236}">
                <a16:creationId xmlns:a16="http://schemas.microsoft.com/office/drawing/2014/main" id="{17070F4C-DD78-4DAF-848D-FBFDB52A3353}"/>
              </a:ext>
            </a:extLst>
          </p:cNvPr>
          <p:cNvSpPr/>
          <p:nvPr/>
        </p:nvSpPr>
        <p:spPr>
          <a:xfrm>
            <a:off x="711149" y="2452409"/>
            <a:ext cx="334449" cy="331139"/>
          </a:xfrm>
          <a:prstGeom prst="flowChartDelay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35" name="Oval 96">
            <a:extLst>
              <a:ext uri="{FF2B5EF4-FFF2-40B4-BE49-F238E27FC236}">
                <a16:creationId xmlns:a16="http://schemas.microsoft.com/office/drawing/2014/main" id="{1390E75A-41F2-4542-81BA-EFCFE6A1D64B}"/>
              </a:ext>
            </a:extLst>
          </p:cNvPr>
          <p:cNvSpPr/>
          <p:nvPr/>
        </p:nvSpPr>
        <p:spPr>
          <a:xfrm flipH="1">
            <a:off x="396608" y="2470271"/>
            <a:ext cx="271136" cy="27113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36" name="Flowchart: Delay 23">
            <a:extLst>
              <a:ext uri="{FF2B5EF4-FFF2-40B4-BE49-F238E27FC236}">
                <a16:creationId xmlns:a16="http://schemas.microsoft.com/office/drawing/2014/main" id="{EDF8777D-FAFB-47DF-9485-F6107343353F}"/>
              </a:ext>
            </a:extLst>
          </p:cNvPr>
          <p:cNvSpPr/>
          <p:nvPr/>
        </p:nvSpPr>
        <p:spPr>
          <a:xfrm flipH="1">
            <a:off x="381000" y="2448708"/>
            <a:ext cx="334449" cy="334450"/>
          </a:xfrm>
          <a:prstGeom prst="flowChartDelay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39" name="Oval 100">
            <a:extLst>
              <a:ext uri="{FF2B5EF4-FFF2-40B4-BE49-F238E27FC236}">
                <a16:creationId xmlns:a16="http://schemas.microsoft.com/office/drawing/2014/main" id="{8F8701AB-73BA-469E-B6CF-9F6411961F6A}"/>
              </a:ext>
            </a:extLst>
          </p:cNvPr>
          <p:cNvSpPr/>
          <p:nvPr/>
        </p:nvSpPr>
        <p:spPr>
          <a:xfrm flipH="1">
            <a:off x="432706" y="2483691"/>
            <a:ext cx="271136" cy="27113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26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BA641835-66AD-4B73-8E9B-54D8190BBF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2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BA641835-66AD-4B73-8E9B-54D8190BBF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>
            <a:spLocks/>
          </p:cNvSpPr>
          <p:nvPr/>
        </p:nvSpPr>
        <p:spPr>
          <a:xfrm>
            <a:off x="381000" y="1669404"/>
            <a:ext cx="5541501" cy="4985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R="0" lvl="0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buClrTx/>
              <a:buSzTx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Se </a:t>
            </a:r>
            <a:r>
              <a:rPr kumimoji="0" 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seleccionaron</a:t>
            </a: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 </a:t>
            </a:r>
            <a:r>
              <a:rPr kumimoji="0" 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atributos</a:t>
            </a: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 </a:t>
            </a:r>
            <a:r>
              <a:rPr kumimoji="0" 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basados</a:t>
            </a: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 </a:t>
            </a:r>
            <a:r>
              <a:rPr kumimoji="0" 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en</a:t>
            </a: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 la </a:t>
            </a:r>
            <a:r>
              <a:rPr kumimoji="0" 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correlación</a:t>
            </a: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 y </a:t>
            </a:r>
            <a:r>
              <a:rPr kumimoji="0" 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en</a:t>
            </a: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 </a:t>
            </a:r>
            <a:r>
              <a:rPr kumimoji="0" 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articulos</a:t>
            </a: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 </a:t>
            </a:r>
            <a:r>
              <a:rPr kumimoji="0" lang="en-US" sz="2000" u="none" strike="noStrike" kern="1200" cap="none" spc="0" normalizeH="0" baseline="0" noProof="0" dirty="0" err="1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 Black" panose="020B0A03030202060203" pitchFamily="34" charset="0"/>
              </a:rPr>
              <a:t>acádemicos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rgbClr val="7500C0"/>
              </a:solidFill>
              <a:effectLst/>
              <a:uLnTx/>
              <a:uFillTx/>
              <a:latin typeface="Graphik Black" panose="020B0A0303020206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69AA49-CDE5-4566-8FA2-7D93F349ED32}"/>
              </a:ext>
            </a:extLst>
          </p:cNvPr>
          <p:cNvCxnSpPr>
            <a:cxnSpLocks/>
          </p:cNvCxnSpPr>
          <p:nvPr/>
        </p:nvCxnSpPr>
        <p:spPr>
          <a:xfrm>
            <a:off x="6096000" y="1869134"/>
            <a:ext cx="0" cy="4645966"/>
          </a:xfrm>
          <a:prstGeom prst="line">
            <a:avLst/>
          </a:prstGeom>
          <a:ln w="952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C28390-25A1-4454-8C63-358BDB2D6373}"/>
              </a:ext>
            </a:extLst>
          </p:cNvPr>
          <p:cNvGrpSpPr/>
          <p:nvPr/>
        </p:nvGrpSpPr>
        <p:grpSpPr>
          <a:xfrm>
            <a:off x="783764" y="3089323"/>
            <a:ext cx="4735973" cy="2858624"/>
            <a:chOff x="6165812" y="346881"/>
            <a:chExt cx="5708476" cy="344562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002507-0B6D-4F3B-AD88-18CA29AD7D3E}"/>
                </a:ext>
              </a:extLst>
            </p:cNvPr>
            <p:cNvGrpSpPr/>
            <p:nvPr/>
          </p:nvGrpSpPr>
          <p:grpSpPr>
            <a:xfrm>
              <a:off x="6165812" y="346881"/>
              <a:ext cx="5708476" cy="3445625"/>
              <a:chOff x="75392" y="497417"/>
              <a:chExt cx="6690784" cy="4038545"/>
            </a:xfrm>
          </p:grpSpPr>
          <p:pic>
            <p:nvPicPr>
              <p:cNvPr id="57" name="Picture 2" descr="MacBookPro-Mask.png">
                <a:extLst>
                  <a:ext uri="{FF2B5EF4-FFF2-40B4-BE49-F238E27FC236}">
                    <a16:creationId xmlns:a16="http://schemas.microsoft.com/office/drawing/2014/main" id="{C199A8FB-78EF-4691-AE3E-0053CE59E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2" y="497417"/>
                <a:ext cx="6690784" cy="4038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D7FAB20-5C4D-4F57-9EE5-CD982F4D4FE7}"/>
                  </a:ext>
                </a:extLst>
              </p:cNvPr>
              <p:cNvSpPr/>
              <p:nvPr/>
            </p:nvSpPr>
            <p:spPr>
              <a:xfrm>
                <a:off x="890286" y="3603009"/>
                <a:ext cx="5060996" cy="379615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0317D19-2E93-4E47-A0FC-4844B93C4A5A}"/>
                  </a:ext>
                </a:extLst>
              </p:cNvPr>
              <p:cNvSpPr/>
              <p:nvPr/>
            </p:nvSpPr>
            <p:spPr>
              <a:xfrm>
                <a:off x="890285" y="771976"/>
                <a:ext cx="5060997" cy="3210648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0C6CC9A-75DD-4C48-8829-E1C250590A03}"/>
                </a:ext>
              </a:extLst>
            </p:cNvPr>
            <p:cNvSpPr/>
            <p:nvPr/>
          </p:nvSpPr>
          <p:spPr>
            <a:xfrm>
              <a:off x="6861066" y="581131"/>
              <a:ext cx="4317966" cy="2739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mSun" panose="02010600030101010101" pitchFamily="2" charset="-122"/>
                <a:ea typeface="+mn-ea"/>
                <a:cs typeface="+mn-cs"/>
              </a:endParaRPr>
            </a:p>
          </p:txBody>
        </p:sp>
      </p:grpSp>
      <p:sp>
        <p:nvSpPr>
          <p:cNvPr id="108" name="TextBox 54">
            <a:extLst>
              <a:ext uri="{FF2B5EF4-FFF2-40B4-BE49-F238E27FC236}">
                <a16:creationId xmlns:a16="http://schemas.microsoft.com/office/drawing/2014/main" id="{136C2EA9-F37C-4DA8-BBCD-3749373A97C4}"/>
              </a:ext>
            </a:extLst>
          </p:cNvPr>
          <p:cNvSpPr txBox="1"/>
          <p:nvPr/>
        </p:nvSpPr>
        <p:spPr>
          <a:xfrm>
            <a:off x="6964942" y="827036"/>
            <a:ext cx="4678627" cy="7137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Rentabilidad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4" name="TextBox 66">
            <a:extLst>
              <a:ext uri="{FF2B5EF4-FFF2-40B4-BE49-F238E27FC236}">
                <a16:creationId xmlns:a16="http://schemas.microsoft.com/office/drawing/2014/main" id="{73B30764-21C7-4295-8452-FE99D4300E97}"/>
              </a:ext>
            </a:extLst>
          </p:cNvPr>
          <p:cNvSpPr txBox="1"/>
          <p:nvPr/>
        </p:nvSpPr>
        <p:spPr>
          <a:xfrm>
            <a:off x="6964942" y="1983248"/>
            <a:ext cx="4678627" cy="7137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schemeClr val="accent2"/>
                </a:solidFill>
              </a:rPr>
              <a:t>Vecindarios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sp>
        <p:nvSpPr>
          <p:cNvPr id="115" name="TextBox 77">
            <a:extLst>
              <a:ext uri="{FF2B5EF4-FFF2-40B4-BE49-F238E27FC236}">
                <a16:creationId xmlns:a16="http://schemas.microsoft.com/office/drawing/2014/main" id="{72511A70-1867-4925-90D0-C288C0F2D860}"/>
              </a:ext>
            </a:extLst>
          </p:cNvPr>
          <p:cNvSpPr txBox="1"/>
          <p:nvPr/>
        </p:nvSpPr>
        <p:spPr>
          <a:xfrm>
            <a:off x="6964942" y="4221585"/>
            <a:ext cx="4678627" cy="7137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</a:rPr>
              <a:t>Amenities</a:t>
            </a:r>
            <a:endParaRPr lang="it-IT" sz="1600" b="1" dirty="0">
              <a:solidFill>
                <a:schemeClr val="accent2"/>
              </a:solidFill>
            </a:endParaRPr>
          </a:p>
        </p:txBody>
      </p:sp>
      <p:sp>
        <p:nvSpPr>
          <p:cNvPr id="116" name="TextBox 85">
            <a:extLst>
              <a:ext uri="{FF2B5EF4-FFF2-40B4-BE49-F238E27FC236}">
                <a16:creationId xmlns:a16="http://schemas.microsoft.com/office/drawing/2014/main" id="{09D6ADB7-50ED-435E-B6C7-E9A131917B49}"/>
              </a:ext>
            </a:extLst>
          </p:cNvPr>
          <p:cNvSpPr txBox="1"/>
          <p:nvPr/>
        </p:nvSpPr>
        <p:spPr>
          <a:xfrm>
            <a:off x="6964942" y="3147400"/>
            <a:ext cx="4678627" cy="7137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schemeClr val="accent2"/>
                </a:solidFill>
              </a:rPr>
              <a:t>Tipos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 </a:t>
            </a:r>
            <a:r>
              <a:rPr lang="en-US" sz="1600" b="1" dirty="0">
                <a:solidFill>
                  <a:schemeClr val="accent2"/>
                </a:solidFill>
              </a:rPr>
              <a:t>de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</a:rPr>
              <a:t>propiedad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D51AEA-7FC0-4546-97D1-B5491971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4852737" cy="705803"/>
          </a:xfrm>
        </p:spPr>
        <p:txBody>
          <a:bodyPr/>
          <a:lstStyle/>
          <a:p>
            <a:r>
              <a:rPr lang="en-US" dirty="0"/>
              <a:t>TOP ATRIBUTOS</a:t>
            </a:r>
            <a:endParaRPr lang="de-DE" dirty="0"/>
          </a:p>
        </p:txBody>
      </p:sp>
      <p:sp>
        <p:nvSpPr>
          <p:cNvPr id="33" name="TextBox 77">
            <a:extLst>
              <a:ext uri="{FF2B5EF4-FFF2-40B4-BE49-F238E27FC236}">
                <a16:creationId xmlns:a16="http://schemas.microsoft.com/office/drawing/2014/main" id="{9BB82AB3-19AE-4553-AC16-A1EDA7886C26}"/>
              </a:ext>
            </a:extLst>
          </p:cNvPr>
          <p:cNvSpPr txBox="1"/>
          <p:nvPr/>
        </p:nvSpPr>
        <p:spPr>
          <a:xfrm>
            <a:off x="6964942" y="5336511"/>
            <a:ext cx="4678627" cy="7137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</a:rPr>
              <a:t>Super Host</a:t>
            </a:r>
            <a:endParaRPr lang="it-IT" sz="1600" b="1" dirty="0">
              <a:solidFill>
                <a:schemeClr val="accent2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FD3EE0F9-3A95-4018-B06A-E0778DB0EBF3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</p:spTree>
    <p:extLst>
      <p:ext uri="{BB962C8B-B14F-4D97-AF65-F5344CB8AC3E}">
        <p14:creationId xmlns:p14="http://schemas.microsoft.com/office/powerpoint/2010/main" val="19447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D07E2169-EEB4-4192-8BAC-52EBBBA33C5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think-cell Folie" r:id="rId5" imgW="424" imgH="424" progId="TCLayout.ActiveDocument.1">
                  <p:embed/>
                </p:oleObj>
              </mc:Choice>
              <mc:Fallback>
                <p:oleObj name="think-cell Folie" r:id="rId5" imgW="424" imgH="424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D07E2169-EEB4-4192-8BAC-52EBBBA33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5BCB78B-8D39-4419-93BD-4E89BAAA2717}"/>
              </a:ext>
            </a:extLst>
          </p:cNvPr>
          <p:cNvGrpSpPr/>
          <p:nvPr/>
        </p:nvGrpSpPr>
        <p:grpSpPr>
          <a:xfrm>
            <a:off x="381000" y="1781527"/>
            <a:ext cx="7129189" cy="1672844"/>
            <a:chOff x="334963" y="1862807"/>
            <a:chExt cx="7129189" cy="1672844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9F0A7E0-01E5-44A0-8840-B939661EE5B7}"/>
                </a:ext>
              </a:extLst>
            </p:cNvPr>
            <p:cNvSpPr txBox="1"/>
            <p:nvPr/>
          </p:nvSpPr>
          <p:spPr>
            <a:xfrm>
              <a:off x="1249129" y="1862807"/>
              <a:ext cx="62150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ts val="1200"/>
                </a:spcBef>
                <a:spcAft>
                  <a:spcPct val="0"/>
                </a:spcAft>
                <a:buClr>
                  <a:srgbClr val="FFC000"/>
                </a:buClr>
                <a:defRPr/>
              </a:pPr>
              <a:r>
                <a:rPr lang="en-US" sz="2400" b="1" kern="0" dirty="0">
                  <a:solidFill>
                    <a:schemeClr val="tx2"/>
                  </a:solidFill>
                  <a:latin typeface="Graphik Black" panose="020B0A03030202060203" pitchFamily="34" charset="0"/>
                </a:rPr>
                <a:t>INTRODUCCIÓN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13539E2-F319-40AC-8C3C-BCEA1D2A70DA}"/>
                </a:ext>
              </a:extLst>
            </p:cNvPr>
            <p:cNvSpPr txBox="1"/>
            <p:nvPr/>
          </p:nvSpPr>
          <p:spPr>
            <a:xfrm>
              <a:off x="1249129" y="2447007"/>
              <a:ext cx="6215023" cy="461665"/>
            </a:xfrm>
            <a:prstGeom prst="rect">
              <a:avLst/>
            </a:prstGeom>
            <a:noFill/>
            <a:effectLst>
              <a:outerShdw sx="0" sy="0" rotWithShape="0">
                <a:scrgbClr r="0" g="0" b="0"/>
              </a:outerShdw>
            </a:effectLst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>
                  <a:bevelT w="0" h="0"/>
                  <a:bevelB w="0" h="0"/>
                </a14:hiddenSp3d>
              </a:ext>
            </a:extLst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lang="es-CO" sz="2400" b="1" dirty="0">
                  <a:solidFill>
                    <a:schemeClr val="accent2"/>
                  </a:solidFill>
                  <a:latin typeface="Graphik Black" panose="020B0A03030202060203" pitchFamily="34" charset="0"/>
                </a:rPr>
                <a:t>HALLAZGOS CLAVE</a:t>
              </a:r>
              <a:endParaRPr lang="en-US" sz="2400" b="1" dirty="0">
                <a:solidFill>
                  <a:schemeClr val="accent2"/>
                </a:solidFill>
                <a:latin typeface="Graphik Black" panose="020B0A03030202060203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433A744-9147-4ABE-BED2-6F3A4B1D2D07}"/>
                </a:ext>
              </a:extLst>
            </p:cNvPr>
            <p:cNvSpPr txBox="1"/>
            <p:nvPr/>
          </p:nvSpPr>
          <p:spPr>
            <a:xfrm>
              <a:off x="1213035" y="3073986"/>
              <a:ext cx="6215023" cy="461665"/>
            </a:xfrm>
            <a:prstGeom prst="rect">
              <a:avLst/>
            </a:prstGeom>
            <a:noFill/>
            <a:effectLst>
              <a:outerShdw sx="0" sy="0" rotWithShape="0">
                <a:scrgbClr r="0" g="0" b="0"/>
              </a:outerShdw>
            </a:effectLst>
            <a:extLst>
              <a:ext uri="{31F19639-BCED-4A60-ADC4-E9642A236FB7}">
                <a14:hiddenScene3d xmlns:a14="http://schemas.microsoft.com/office/drawing/2010/main">
                  <a:camera prst="orthographicFront"/>
                  <a:lightRig rig="threePt" dir="t"/>
                </a14:hiddenScene3d>
              </a:ext>
              <a:ext uri="{E45631CC-5BF2-4C18-A39C-3461C7D3F71A}">
                <a14:hiddenSp3d xmlns:a14="http://schemas.microsoft.com/office/drawing/2010/main">
                  <a:bevelT w="0" h="0"/>
                  <a:bevelB w="0" h="0"/>
                </a14:hiddenSp3d>
              </a:ext>
            </a:extLst>
          </p:spPr>
          <p:txBody>
            <a:bodyPr vert="horz"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FFC000"/>
                </a:buClr>
                <a:buSzTx/>
                <a:buFontTx/>
                <a:buNone/>
                <a:tabLst/>
                <a:defRPr/>
              </a:pPr>
              <a:r>
                <a:rPr lang="en-US" sz="2400" b="1" kern="0" dirty="0">
                  <a:solidFill>
                    <a:schemeClr val="tx2"/>
                  </a:solidFill>
                  <a:latin typeface="Graphik Black" panose="020B0A03030202060203" pitchFamily="34" charset="0"/>
                </a:rPr>
                <a:t>OTRAS VARIABLES</a:t>
              </a:r>
              <a:endParaRPr kumimoji="0" lang="en-US" sz="2400" b="1" i="0" u="none" kern="0" cap="none" baseline="0" noProof="0" dirty="0">
                <a:solidFill>
                  <a:schemeClr val="tx2"/>
                </a:solidFill>
                <a:effectLst/>
                <a:uLnTx/>
                <a:uFillTx/>
                <a:latin typeface="Graphik Black" panose="020B0A03030202060203" pitchFamily="34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3998BBA-BC2F-4266-A1FF-4DC66AA97967}"/>
                </a:ext>
              </a:extLst>
            </p:cNvPr>
            <p:cNvGrpSpPr/>
            <p:nvPr/>
          </p:nvGrpSpPr>
          <p:grpSpPr>
            <a:xfrm flipH="1">
              <a:off x="334963" y="3139009"/>
              <a:ext cx="644551" cy="334453"/>
              <a:chOff x="3404101" y="1361156"/>
              <a:chExt cx="1073790" cy="557181"/>
            </a:xfrm>
          </p:grpSpPr>
          <p:sp>
            <p:nvSpPr>
              <p:cNvPr id="99" name="Flowchart: Delay 98">
                <a:extLst>
                  <a:ext uri="{FF2B5EF4-FFF2-40B4-BE49-F238E27FC236}">
                    <a16:creationId xmlns:a16="http://schemas.microsoft.com/office/drawing/2014/main" id="{58A8491C-2AA6-4C5A-B374-90302EB7D583}"/>
                  </a:ext>
                </a:extLst>
              </p:cNvPr>
              <p:cNvSpPr/>
              <p:nvPr/>
            </p:nvSpPr>
            <p:spPr>
              <a:xfrm>
                <a:off x="3920716" y="1361156"/>
                <a:ext cx="557175" cy="557175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00" name="Flowchart: Delay 99">
                <a:extLst>
                  <a:ext uri="{FF2B5EF4-FFF2-40B4-BE49-F238E27FC236}">
                    <a16:creationId xmlns:a16="http://schemas.microsoft.com/office/drawing/2014/main" id="{54DF0883-CCE1-46B1-A799-48FCDE412930}"/>
                  </a:ext>
                </a:extLst>
              </p:cNvPr>
              <p:cNvSpPr/>
              <p:nvPr/>
            </p:nvSpPr>
            <p:spPr>
              <a:xfrm flipH="1">
                <a:off x="3404101" y="1361161"/>
                <a:ext cx="557175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D22B40B-5BFE-4859-BEF9-D44271427DF5}"/>
                  </a:ext>
                </a:extLst>
              </p:cNvPr>
              <p:cNvSpPr/>
              <p:nvPr/>
            </p:nvSpPr>
            <p:spPr>
              <a:xfrm>
                <a:off x="3973453" y="1413727"/>
                <a:ext cx="451701" cy="45169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31F074-6381-4FD9-810C-BE5BA9A7506E}"/>
                </a:ext>
              </a:extLst>
            </p:cNvPr>
            <p:cNvGrpSpPr/>
            <p:nvPr/>
          </p:nvGrpSpPr>
          <p:grpSpPr>
            <a:xfrm flipH="1">
              <a:off x="334963" y="1952471"/>
              <a:ext cx="668614" cy="334450"/>
              <a:chOff x="3364013" y="1373396"/>
              <a:chExt cx="1113878" cy="557176"/>
            </a:xfrm>
          </p:grpSpPr>
          <p:sp>
            <p:nvSpPr>
              <p:cNvPr id="24" name="Flowchart: Delay 23">
                <a:extLst>
                  <a:ext uri="{FF2B5EF4-FFF2-40B4-BE49-F238E27FC236}">
                    <a16:creationId xmlns:a16="http://schemas.microsoft.com/office/drawing/2014/main" id="{124D9F46-1F0D-4C95-8C76-BB40230954AD}"/>
                  </a:ext>
                </a:extLst>
              </p:cNvPr>
              <p:cNvSpPr/>
              <p:nvPr/>
            </p:nvSpPr>
            <p:spPr>
              <a:xfrm>
                <a:off x="3920715" y="1373396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25" name="Flowchart: Delay 24">
                <a:extLst>
                  <a:ext uri="{FF2B5EF4-FFF2-40B4-BE49-F238E27FC236}">
                    <a16:creationId xmlns:a16="http://schemas.microsoft.com/office/drawing/2014/main" id="{1F9AC8F9-673A-4ABD-9ADA-809E931E6824}"/>
                  </a:ext>
                </a:extLst>
              </p:cNvPr>
              <p:cNvSpPr/>
              <p:nvPr/>
            </p:nvSpPr>
            <p:spPr>
              <a:xfrm flipH="1">
                <a:off x="3364013" y="1373396"/>
                <a:ext cx="557176" cy="557176"/>
              </a:xfrm>
              <a:prstGeom prst="flowChartDelay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B4EACA5-080D-4829-9346-00C4E27A07E0}"/>
                  </a:ext>
                </a:extLst>
              </p:cNvPr>
              <p:cNvSpPr/>
              <p:nvPr/>
            </p:nvSpPr>
            <p:spPr>
              <a:xfrm>
                <a:off x="3973454" y="1425958"/>
                <a:ext cx="451699" cy="451700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imSun" panose="02010600030101010101" pitchFamily="2" charset="-122"/>
                  <a:ea typeface="+mn-ea"/>
                  <a:cs typeface="+mn-cs"/>
                </a:endParaRPr>
              </a:p>
            </p:txBody>
          </p:sp>
        </p:grpSp>
      </p:grpSp>
      <p:sp>
        <p:nvSpPr>
          <p:cNvPr id="5" name="Titel 4">
            <a:extLst>
              <a:ext uri="{FF2B5EF4-FFF2-40B4-BE49-F238E27FC236}">
                <a16:creationId xmlns:a16="http://schemas.microsoft.com/office/drawing/2014/main" id="{46496C4D-EDE2-4DFD-BC0A-D71860A1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BC75A2-07FC-4C0F-B2B6-84BA7A449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7</a:t>
            </a:fld>
            <a:endParaRPr lang="en-US" dirty="0"/>
          </a:p>
        </p:txBody>
      </p:sp>
      <p:sp>
        <p:nvSpPr>
          <p:cNvPr id="27" name="Flowchart: Delay 63">
            <a:extLst>
              <a:ext uri="{FF2B5EF4-FFF2-40B4-BE49-F238E27FC236}">
                <a16:creationId xmlns:a16="http://schemas.microsoft.com/office/drawing/2014/main" id="{0DB3F8F3-DF23-4CCE-B9B6-B5B7BF390CCD}"/>
              </a:ext>
            </a:extLst>
          </p:cNvPr>
          <p:cNvSpPr/>
          <p:nvPr/>
        </p:nvSpPr>
        <p:spPr>
          <a:xfrm flipH="1">
            <a:off x="381000" y="2442621"/>
            <a:ext cx="334449" cy="334448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28" name="Flowchart: Delay 64">
            <a:extLst>
              <a:ext uri="{FF2B5EF4-FFF2-40B4-BE49-F238E27FC236}">
                <a16:creationId xmlns:a16="http://schemas.microsoft.com/office/drawing/2014/main" id="{78432759-0BD4-4876-81BB-4DBD6AC81D88}"/>
              </a:ext>
            </a:extLst>
          </p:cNvPr>
          <p:cNvSpPr/>
          <p:nvPr/>
        </p:nvSpPr>
        <p:spPr>
          <a:xfrm>
            <a:off x="715165" y="2442621"/>
            <a:ext cx="334449" cy="334449"/>
          </a:xfrm>
          <a:prstGeom prst="flowChartDelay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29" name="Oval 65">
            <a:extLst>
              <a:ext uri="{FF2B5EF4-FFF2-40B4-BE49-F238E27FC236}">
                <a16:creationId xmlns:a16="http://schemas.microsoft.com/office/drawing/2014/main" id="{AE17149B-7264-43F7-BC85-3B1D12DEF0C3}"/>
              </a:ext>
            </a:extLst>
          </p:cNvPr>
          <p:cNvSpPr/>
          <p:nvPr/>
        </p:nvSpPr>
        <p:spPr>
          <a:xfrm flipH="1">
            <a:off x="746821" y="2482429"/>
            <a:ext cx="271136" cy="271137"/>
          </a:xfrm>
          <a:prstGeom prst="ellipse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mSun" panose="02010600030101010101" pitchFamily="2" charset="-122"/>
              <a:ea typeface="+mn-ea"/>
              <a:cs typeface="+mn-cs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B313B1C-B5BE-4B66-BA57-8CD976C73E11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</p:spTree>
    <p:extLst>
      <p:ext uri="{BB962C8B-B14F-4D97-AF65-F5344CB8AC3E}">
        <p14:creationId xmlns:p14="http://schemas.microsoft.com/office/powerpoint/2010/main" val="356474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3A4FC-A2A2-4A18-A876-E06B0E22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Top 5 </a:t>
            </a:r>
            <a:r>
              <a:rPr lang="es-CO" dirty="0" err="1"/>
              <a:t>Neighbourhood</a:t>
            </a:r>
            <a:r>
              <a:rPr lang="es-CO" dirty="0"/>
              <a:t> más Rentables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324FFB3-54CE-4998-A25D-1B51BBDA32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8</a:t>
            </a:fld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11E335-C50C-427F-A56F-AD9FFBEAB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8"/>
          <a:stretch/>
        </p:blipFill>
        <p:spPr>
          <a:xfrm>
            <a:off x="7262261" y="1275702"/>
            <a:ext cx="4338472" cy="412490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AAFE3BD-72AA-44B6-B97F-4D8158C9CD3B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2AFB80-AD4E-44E4-9B96-66D7C0D96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85" y="2938093"/>
            <a:ext cx="6058746" cy="2140900"/>
          </a:xfrm>
          <a:prstGeom prst="rect">
            <a:avLst/>
          </a:prstGeom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19783A28-5100-4085-9E3B-E7C4A34A054E}"/>
              </a:ext>
            </a:extLst>
          </p:cNvPr>
          <p:cNvSpPr txBox="1">
            <a:spLocks/>
          </p:cNvSpPr>
          <p:nvPr/>
        </p:nvSpPr>
        <p:spPr>
          <a:xfrm>
            <a:off x="281411" y="1375761"/>
            <a:ext cx="6065067" cy="49133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accent1"/>
                </a:solidFill>
              </a:rPr>
              <a:t>Haciendo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uso</a:t>
            </a:r>
            <a:r>
              <a:rPr lang="en-US" dirty="0">
                <a:solidFill>
                  <a:schemeClr val="accent1"/>
                </a:solidFill>
              </a:rPr>
              <a:t> de las variables price y demand</a:t>
            </a:r>
          </a:p>
          <a:p>
            <a:r>
              <a:rPr lang="de-DE" dirty="0"/>
              <a:t>Se encontro cuáles eran los barrios con mayor revenue de media. Como muestra la tabla las mejores locaciones no corresponden necesariemente a los mayores precios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55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BBA3C-58FA-47E7-A7A5-A4E38508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DEMANDA Y PRECIO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BA7AC3B-D3E2-40DB-90CB-EB3445DD2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9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655524-5137-4EC9-9627-73777901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9" y="1026693"/>
            <a:ext cx="7240868" cy="5045141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8EDC482C-9EFA-4752-8F48-346E71339709}"/>
              </a:ext>
            </a:extLst>
          </p:cNvPr>
          <p:cNvSpPr txBox="1">
            <a:spLocks/>
          </p:cNvSpPr>
          <p:nvPr/>
        </p:nvSpPr>
        <p:spPr>
          <a:xfrm>
            <a:off x="7824537" y="871036"/>
            <a:ext cx="3998495" cy="4936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ystem Font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/>
              <a:t>El gráfico muestra la relación entre el "precio" y la "demanda mensual" estimada para las propiedades listadas en Airbnb en Florida:</a:t>
            </a:r>
          </a:p>
          <a:p>
            <a:endParaRPr lang="es-MX" sz="1600" dirty="0"/>
          </a:p>
          <a:p>
            <a:r>
              <a:rPr lang="es-MX" sz="1600" dirty="0"/>
              <a:t>- La mayoría de las propiedades tienen una demanda mensual en el rango más bajo, independientemente del precio. Esto sugiere que muchas propiedades no se alquilan con frecuencia.  </a:t>
            </a:r>
          </a:p>
          <a:p>
            <a:r>
              <a:rPr lang="es-MX" sz="1600" dirty="0"/>
              <a:t>- No hay una relación lineal clara entre el precio y la demanda mensual. Sin embargo, se puede observar que las propiedades con precios más altos tienden a tener una menor demanda mensual en general.  </a:t>
            </a:r>
          </a:p>
          <a:p>
            <a:r>
              <a:rPr lang="es-MX" sz="1600" dirty="0"/>
              <a:t>Esto sugiere que, si bien el precio es un factor, hay otros factores que también influyen en la demanda mensual, como la ubicación, las comodidades, las calificaciones de revisión y la disponibilidad general.</a:t>
            </a:r>
            <a:endParaRPr lang="de-DE" dirty="0"/>
          </a:p>
          <a:p>
            <a:endParaRPr lang="de-D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C7E367-8808-4260-A12E-4257702F38F1}"/>
              </a:ext>
            </a:extLst>
          </p:cNvPr>
          <p:cNvSpPr/>
          <p:nvPr/>
        </p:nvSpPr>
        <p:spPr>
          <a:xfrm>
            <a:off x="0" y="6264998"/>
            <a:ext cx="12192000" cy="593002"/>
          </a:xfrm>
          <a:prstGeom prst="rect">
            <a:avLst/>
          </a:prstGeom>
          <a:solidFill>
            <a:srgbClr val="0063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s-CO" dirty="0" err="1"/>
          </a:p>
        </p:txBody>
      </p:sp>
    </p:spTree>
    <p:extLst>
      <p:ext uri="{BB962C8B-B14F-4D97-AF65-F5344CB8AC3E}">
        <p14:creationId xmlns:p14="http://schemas.microsoft.com/office/powerpoint/2010/main" val="2886281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38DI_LN2LbJU400tHNRA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38DI_LN2LbJU400tHNR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zaUpJDCV.Z3ScWq4TYN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5Xud4ZVx_koS2q15CDzR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zaUpJDCV.Z3ScWq4TYNA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5Xud4ZVx_koS2q15CDzR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38DI_LN2LbJU400tHNR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zaUpJDCV.Z3ScWq4TYN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5Xud4ZVx_koS2q15CDzR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38DI_LN2LbJU400tHNR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a84y1e.9AeDYiZWdlZJa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zaUpJDCV.Z3ScWq4TYN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5Xud4ZVx_koS2q15CDzR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cVjnPhkwuM.nQDMUF38Z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sTq3g6vemAvE4EiuSJi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1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a1" id="{B268EED9-EDB3-42C7-A1D1-065B1B451E8D}" vid="{E43CFED8-4AD1-417D-BFA9-823A7295A733}"/>
    </a:ext>
  </a:extLst>
</a:theme>
</file>

<file path=ppt/theme/theme10.xml><?xml version="1.0" encoding="utf-8"?>
<a:theme xmlns:a="http://schemas.openxmlformats.org/drawingml/2006/main" name="3_Tema1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a1" id="{B268EED9-EDB3-42C7-A1D1-065B1B451E8D}" vid="{E43CFED8-4AD1-417D-BFA9-823A7295A733}"/>
    </a:ext>
  </a:extLst>
</a:theme>
</file>

<file path=ppt/theme/theme11.xml><?xml version="1.0" encoding="utf-8"?>
<a:theme xmlns:a="http://schemas.openxmlformats.org/drawingml/2006/main" name="7_Offic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CoreTemplate_Graphik_100820" id="{49DBA5FE-D7D0-7E4B-91FA-5CF7CE14D163}" vid="{DBC2176E-0E90-094E-B41E-2DF55F50486E}"/>
    </a:ext>
  </a:extLst>
</a:theme>
</file>

<file path=ppt/theme/theme12.xml><?xml version="1.0" encoding="utf-8"?>
<a:theme xmlns:a="http://schemas.openxmlformats.org/drawingml/2006/main" name="8_Offic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CoreTemplate_Graphik_100820" id="{49DBA5FE-D7D0-7E4B-91FA-5CF7CE14D163}" vid="{DBC2176E-0E90-094E-B41E-2DF55F50486E}"/>
    </a:ext>
  </a:extLst>
</a:theme>
</file>

<file path=ppt/theme/theme1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CoreTemplate_Graphik_100820" id="{49DBA5FE-D7D0-7E4B-91FA-5CF7CE14D163}" vid="{DBC2176E-0E90-094E-B41E-2DF55F50486E}"/>
    </a:ext>
  </a:extLst>
</a:theme>
</file>

<file path=ppt/theme/theme3.xml><?xml version="1.0" encoding="utf-8"?>
<a:theme xmlns:a="http://schemas.openxmlformats.org/drawingml/2006/main" name="2_Offic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CoreTemplate_Graphik_100820" id="{49DBA5FE-D7D0-7E4B-91FA-5CF7CE14D163}" vid="{DBC2176E-0E90-094E-B41E-2DF55F50486E}"/>
    </a:ext>
  </a:extLst>
</a:theme>
</file>

<file path=ppt/theme/theme4.xml><?xml version="1.0" encoding="utf-8"?>
<a:theme xmlns:a="http://schemas.openxmlformats.org/drawingml/2006/main" name="1_Tema1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a1" id="{B268EED9-EDB3-42C7-A1D1-065B1B451E8D}" vid="{E43CFED8-4AD1-417D-BFA9-823A7295A733}"/>
    </a:ext>
  </a:extLst>
</a:theme>
</file>

<file path=ppt/theme/theme5.xml><?xml version="1.0" encoding="utf-8"?>
<a:theme xmlns:a="http://schemas.openxmlformats.org/drawingml/2006/main" name="3_Offic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CoreTemplate_Graphik_100820" id="{49DBA5FE-D7D0-7E4B-91FA-5CF7CE14D163}" vid="{DBC2176E-0E90-094E-B41E-2DF55F50486E}"/>
    </a:ext>
  </a:extLst>
</a:theme>
</file>

<file path=ppt/theme/theme6.xml><?xml version="1.0" encoding="utf-8"?>
<a:theme xmlns:a="http://schemas.openxmlformats.org/drawingml/2006/main" name="4_Offic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CoreTemplate_Graphik_100820" id="{49DBA5FE-D7D0-7E4B-91FA-5CF7CE14D163}" vid="{DBC2176E-0E90-094E-B41E-2DF55F50486E}"/>
    </a:ext>
  </a:extLst>
</a:theme>
</file>

<file path=ppt/theme/theme7.xml><?xml version="1.0" encoding="utf-8"?>
<a:theme xmlns:a="http://schemas.openxmlformats.org/drawingml/2006/main" name="2_Tema1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a1" id="{B268EED9-EDB3-42C7-A1D1-065B1B451E8D}" vid="{E43CFED8-4AD1-417D-BFA9-823A7295A733}"/>
    </a:ext>
  </a:extLst>
</a:theme>
</file>

<file path=ppt/theme/theme8.xml><?xml version="1.0" encoding="utf-8"?>
<a:theme xmlns:a="http://schemas.openxmlformats.org/drawingml/2006/main" name="5_Offic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CoreTemplate_Graphik_100820" id="{49DBA5FE-D7D0-7E4B-91FA-5CF7CE14D163}" vid="{DBC2176E-0E90-094E-B41E-2DF55F50486E}"/>
    </a:ext>
  </a:extLst>
</a:theme>
</file>

<file path=ppt/theme/theme9.xml><?xml version="1.0" encoding="utf-8"?>
<a:theme xmlns:a="http://schemas.openxmlformats.org/drawingml/2006/main" name="6_Offic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CoreTemplate_Graphik_100820" id="{49DBA5FE-D7D0-7E4B-91FA-5CF7CE14D163}" vid="{DBC2176E-0E90-094E-B41E-2DF55F5048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140</TotalTime>
  <Words>939</Words>
  <Application>Microsoft Office PowerPoint</Application>
  <PresentationFormat>Panorámica</PresentationFormat>
  <Paragraphs>156</Paragraphs>
  <Slides>18</Slides>
  <Notes>12</Notes>
  <HiddenSlides>0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41" baseType="lpstr">
      <vt:lpstr>SimSun</vt:lpstr>
      <vt:lpstr>Arial</vt:lpstr>
      <vt:lpstr>Arial Black</vt:lpstr>
      <vt:lpstr>Calibri</vt:lpstr>
      <vt:lpstr>Graphik</vt:lpstr>
      <vt:lpstr>Graphik Black</vt:lpstr>
      <vt:lpstr>GT Sectra Fine</vt:lpstr>
      <vt:lpstr>GT Sectra Fine Rg</vt:lpstr>
      <vt:lpstr>Söhne</vt:lpstr>
      <vt:lpstr>System Font</vt:lpstr>
      <vt:lpstr>Tema1</vt:lpstr>
      <vt:lpstr>1_Office</vt:lpstr>
      <vt:lpstr>2_Office</vt:lpstr>
      <vt:lpstr>1_Tema1</vt:lpstr>
      <vt:lpstr>3_Office</vt:lpstr>
      <vt:lpstr>4_Office</vt:lpstr>
      <vt:lpstr>2_Tema1</vt:lpstr>
      <vt:lpstr>5_Office</vt:lpstr>
      <vt:lpstr>6_Office</vt:lpstr>
      <vt:lpstr>3_Tema1</vt:lpstr>
      <vt:lpstr>7_Office</vt:lpstr>
      <vt:lpstr>8_Office</vt:lpstr>
      <vt:lpstr>think-cell Folie</vt:lpstr>
      <vt:lpstr>REPORTE TALLER 1 AIRBNB</vt:lpstr>
      <vt:lpstr>Agenda</vt:lpstr>
      <vt:lpstr>Estrategia de Análisis de Inversiones en Airbnb</vt:lpstr>
      <vt:lpstr>Presentación de PowerPoint</vt:lpstr>
      <vt:lpstr>Agenda</vt:lpstr>
      <vt:lpstr>TOP ATRIBUTOS</vt:lpstr>
      <vt:lpstr>Agenda</vt:lpstr>
      <vt:lpstr>Top 5 Neighbourhood más Rentables</vt:lpstr>
      <vt:lpstr>DEMANDA Y PRECIO</vt:lpstr>
      <vt:lpstr>Top 5 de propiedades más comunes en los vecindarios más rentables</vt:lpstr>
      <vt:lpstr>Top 5 de propiedades más comunes en los vecindarios más rentables</vt:lpstr>
      <vt:lpstr>Top 5 de propiedades más comunes en los vecindarios más rentables</vt:lpstr>
      <vt:lpstr>Elegido el tipo de propiedad siguen los Amenities</vt:lpstr>
      <vt:lpstr>Efecto del “Super Host”</vt:lpstr>
      <vt:lpstr>Agenda</vt:lpstr>
      <vt:lpstr>Prices</vt:lpstr>
      <vt:lpstr>Prices</vt:lpstr>
      <vt:lpstr>DEMANDA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gutierrez</dc:creator>
  <cp:lastModifiedBy>andres gutierrez</cp:lastModifiedBy>
  <cp:revision>10</cp:revision>
  <dcterms:created xsi:type="dcterms:W3CDTF">2023-09-04T02:28:31Z</dcterms:created>
  <dcterms:modified xsi:type="dcterms:W3CDTF">2023-09-04T04:49:26Z</dcterms:modified>
</cp:coreProperties>
</file>